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67" r:id="rId2"/>
    <p:sldId id="281" r:id="rId3"/>
    <p:sldId id="409" r:id="rId4"/>
    <p:sldId id="410" r:id="rId5"/>
    <p:sldId id="258" r:id="rId6"/>
    <p:sldId id="263" r:id="rId7"/>
    <p:sldId id="354" r:id="rId8"/>
    <p:sldId id="355" r:id="rId9"/>
    <p:sldId id="356" r:id="rId10"/>
    <p:sldId id="391" r:id="rId11"/>
    <p:sldId id="393" r:id="rId12"/>
    <p:sldId id="413" r:id="rId13"/>
    <p:sldId id="275" r:id="rId14"/>
    <p:sldId id="259" r:id="rId15"/>
    <p:sldId id="272" r:id="rId16"/>
    <p:sldId id="414" r:id="rId17"/>
    <p:sldId id="273" r:id="rId18"/>
    <p:sldId id="278" r:id="rId19"/>
    <p:sldId id="341" r:id="rId20"/>
    <p:sldId id="415" r:id="rId21"/>
    <p:sldId id="279" r:id="rId22"/>
    <p:sldId id="286" r:id="rId23"/>
    <p:sldId id="283" r:id="rId24"/>
    <p:sldId id="282" r:id="rId25"/>
    <p:sldId id="416" r:id="rId26"/>
    <p:sldId id="417" r:id="rId27"/>
    <p:sldId id="418" r:id="rId28"/>
    <p:sldId id="285" r:id="rId29"/>
    <p:sldId id="419" r:id="rId30"/>
    <p:sldId id="268" r:id="rId31"/>
    <p:sldId id="420" r:id="rId32"/>
    <p:sldId id="269" r:id="rId33"/>
    <p:sldId id="287" r:id="rId34"/>
    <p:sldId id="421" r:id="rId35"/>
    <p:sldId id="422" r:id="rId36"/>
    <p:sldId id="400" r:id="rId37"/>
    <p:sldId id="294" r:id="rId38"/>
    <p:sldId id="401" r:id="rId39"/>
    <p:sldId id="402" r:id="rId40"/>
    <p:sldId id="411" r:id="rId41"/>
    <p:sldId id="260" r:id="rId42"/>
    <p:sldId id="261" r:id="rId43"/>
    <p:sldId id="262" r:id="rId44"/>
    <p:sldId id="405" r:id="rId45"/>
    <p:sldId id="265" r:id="rId46"/>
    <p:sldId id="412" r:id="rId47"/>
    <p:sldId id="26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23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3.svg"/><Relationship Id="rId9" Type="http://schemas.openxmlformats.org/officeDocument/2006/relationships/image" Target="../media/image8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3.svg"/><Relationship Id="rId9" Type="http://schemas.openxmlformats.org/officeDocument/2006/relationships/image" Target="../media/image8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3201EA-42BE-4E54-89B0-13696852368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08B7EC-9E48-402D-BF7D-94EBF2058D45}">
      <dgm:prSet/>
      <dgm:spPr/>
      <dgm:t>
        <a:bodyPr/>
        <a:lstStyle/>
        <a:p>
          <a:r>
            <a:rPr lang="en-US" b="1" dirty="0"/>
            <a:t>Key Objectives</a:t>
          </a:r>
          <a:endParaRPr lang="en-US" dirty="0"/>
        </a:p>
      </dgm:t>
    </dgm:pt>
    <dgm:pt modelId="{6FFCBAEA-0914-42F6-B88F-DAF6007078DF}" type="parTrans" cxnId="{729FA0AD-3437-4253-9BBE-685B528D6D38}">
      <dgm:prSet/>
      <dgm:spPr/>
      <dgm:t>
        <a:bodyPr/>
        <a:lstStyle/>
        <a:p>
          <a:endParaRPr lang="en-US"/>
        </a:p>
      </dgm:t>
    </dgm:pt>
    <dgm:pt modelId="{037CC6F2-3BCE-4A1D-8A3A-5B4766F68FDF}" type="sibTrans" cxnId="{729FA0AD-3437-4253-9BBE-685B528D6D38}">
      <dgm:prSet/>
      <dgm:spPr/>
      <dgm:t>
        <a:bodyPr/>
        <a:lstStyle/>
        <a:p>
          <a:endParaRPr lang="en-US"/>
        </a:p>
      </dgm:t>
    </dgm:pt>
    <dgm:pt modelId="{C33FF367-A7F1-4843-89C6-F6BF40CB3B43}">
      <dgm:prSet/>
      <dgm:spPr/>
      <dgm:t>
        <a:bodyPr/>
        <a:lstStyle/>
        <a:p>
          <a:r>
            <a:rPr lang="en-US"/>
            <a:t>Automate common queries and tasks within Moodle through natural language.</a:t>
          </a:r>
        </a:p>
      </dgm:t>
    </dgm:pt>
    <dgm:pt modelId="{7B8795C9-30F9-4C8B-BB9A-0255927C3882}" type="parTrans" cxnId="{3383E466-5DB3-4EB6-8FE9-DD7DB92FA23E}">
      <dgm:prSet/>
      <dgm:spPr/>
      <dgm:t>
        <a:bodyPr/>
        <a:lstStyle/>
        <a:p>
          <a:endParaRPr lang="en-US"/>
        </a:p>
      </dgm:t>
    </dgm:pt>
    <dgm:pt modelId="{2AB50213-209B-4F1C-8210-D65B0FB11C7C}" type="sibTrans" cxnId="{3383E466-5DB3-4EB6-8FE9-DD7DB92FA23E}">
      <dgm:prSet/>
      <dgm:spPr/>
      <dgm:t>
        <a:bodyPr/>
        <a:lstStyle/>
        <a:p>
          <a:endParaRPr lang="en-US"/>
        </a:p>
      </dgm:t>
    </dgm:pt>
    <dgm:pt modelId="{5894DB40-4969-48C7-B6BE-89B06DC4C594}">
      <dgm:prSet/>
      <dgm:spPr/>
      <dgm:t>
        <a:bodyPr/>
        <a:lstStyle/>
        <a:p>
          <a:r>
            <a:rPr lang="en-US" dirty="0"/>
            <a:t>Provide personalized assistance to users based on their roles (Student, Instructor).</a:t>
          </a:r>
        </a:p>
      </dgm:t>
    </dgm:pt>
    <dgm:pt modelId="{C14A431A-640E-463C-8E0B-8D994C1D6F48}" type="parTrans" cxnId="{F8BE9324-ECDB-476A-A33E-C151DEE373BC}">
      <dgm:prSet/>
      <dgm:spPr/>
      <dgm:t>
        <a:bodyPr/>
        <a:lstStyle/>
        <a:p>
          <a:endParaRPr lang="en-US"/>
        </a:p>
      </dgm:t>
    </dgm:pt>
    <dgm:pt modelId="{BB271A93-ED4D-4608-8F57-7286168BDAA5}" type="sibTrans" cxnId="{F8BE9324-ECDB-476A-A33E-C151DEE373BC}">
      <dgm:prSet/>
      <dgm:spPr/>
      <dgm:t>
        <a:bodyPr/>
        <a:lstStyle/>
        <a:p>
          <a:endParaRPr lang="en-US"/>
        </a:p>
      </dgm:t>
    </dgm:pt>
    <dgm:pt modelId="{4AB63688-5776-467A-AF63-04FCAF4C8FBB}">
      <dgm:prSet/>
      <dgm:spPr/>
      <dgm:t>
        <a:bodyPr/>
        <a:lstStyle/>
        <a:p>
          <a:r>
            <a:rPr lang="en-US"/>
            <a:t>Integrate seamlessly with Moodle UI for real-time interaction.</a:t>
          </a:r>
        </a:p>
      </dgm:t>
    </dgm:pt>
    <dgm:pt modelId="{0569C55D-97B8-4EB2-8CFE-427820D925C6}" type="parTrans" cxnId="{CE16D547-F554-4A6E-AB11-A8E22BEEC56C}">
      <dgm:prSet/>
      <dgm:spPr/>
      <dgm:t>
        <a:bodyPr/>
        <a:lstStyle/>
        <a:p>
          <a:endParaRPr lang="en-US"/>
        </a:p>
      </dgm:t>
    </dgm:pt>
    <dgm:pt modelId="{7644339A-657F-40C5-9A7F-CDA8663D48DF}" type="sibTrans" cxnId="{CE16D547-F554-4A6E-AB11-A8E22BEEC56C}">
      <dgm:prSet/>
      <dgm:spPr/>
      <dgm:t>
        <a:bodyPr/>
        <a:lstStyle/>
        <a:p>
          <a:endParaRPr lang="en-US"/>
        </a:p>
      </dgm:t>
    </dgm:pt>
    <dgm:pt modelId="{D9886D20-C126-4724-A52C-836C6E06AC9E}">
      <dgm:prSet/>
      <dgm:spPr/>
      <dgm:t>
        <a:bodyPr/>
        <a:lstStyle/>
        <a:p>
          <a:r>
            <a:rPr lang="en-AU" b="1" dirty="0"/>
            <a:t>Core Features</a:t>
          </a:r>
          <a:endParaRPr lang="en-US" dirty="0"/>
        </a:p>
      </dgm:t>
    </dgm:pt>
    <dgm:pt modelId="{0150893E-B6DD-4F4E-81EC-4CDC31350B36}" type="parTrans" cxnId="{F0B32C5B-D3FB-4389-A172-158527EB1742}">
      <dgm:prSet/>
      <dgm:spPr/>
      <dgm:t>
        <a:bodyPr/>
        <a:lstStyle/>
        <a:p>
          <a:endParaRPr lang="en-US"/>
        </a:p>
      </dgm:t>
    </dgm:pt>
    <dgm:pt modelId="{06B90061-873A-49E4-9959-3AC165B71208}" type="sibTrans" cxnId="{F0B32C5B-D3FB-4389-A172-158527EB1742}">
      <dgm:prSet/>
      <dgm:spPr/>
      <dgm:t>
        <a:bodyPr/>
        <a:lstStyle/>
        <a:p>
          <a:endParaRPr lang="en-US"/>
        </a:p>
      </dgm:t>
    </dgm:pt>
    <dgm:pt modelId="{567F859C-BB9D-47C7-8EE6-48BCCD6803DE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AU"/>
            <a:t>Role-Based Intelligence</a:t>
          </a:r>
          <a:endParaRPr lang="en-US"/>
        </a:p>
      </dgm:t>
    </dgm:pt>
    <dgm:pt modelId="{2D3C2EAF-098E-4562-AF71-F0A83C092CD9}" type="parTrans" cxnId="{B9940381-09C4-46A0-AD80-AFC7F529E872}">
      <dgm:prSet/>
      <dgm:spPr/>
      <dgm:t>
        <a:bodyPr/>
        <a:lstStyle/>
        <a:p>
          <a:endParaRPr lang="en-US"/>
        </a:p>
      </dgm:t>
    </dgm:pt>
    <dgm:pt modelId="{AE9AA776-1ACD-40C2-8E0B-FED302F282F8}" type="sibTrans" cxnId="{B9940381-09C4-46A0-AD80-AFC7F529E872}">
      <dgm:prSet/>
      <dgm:spPr/>
      <dgm:t>
        <a:bodyPr/>
        <a:lstStyle/>
        <a:p>
          <a:endParaRPr lang="en-US"/>
        </a:p>
      </dgm:t>
    </dgm:pt>
    <dgm:pt modelId="{F68ED863-3699-45E6-B9D8-DA2D7D1FF0C0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AU"/>
            <a:t>Conversational Access to LMS Data</a:t>
          </a:r>
          <a:endParaRPr lang="en-US"/>
        </a:p>
      </dgm:t>
    </dgm:pt>
    <dgm:pt modelId="{9BA38CDE-2434-4A07-A0F8-9F8CA75C9956}" type="parTrans" cxnId="{D6FC51FD-DB5B-4441-A57B-97B3E4774450}">
      <dgm:prSet/>
      <dgm:spPr/>
      <dgm:t>
        <a:bodyPr/>
        <a:lstStyle/>
        <a:p>
          <a:endParaRPr lang="en-US"/>
        </a:p>
      </dgm:t>
    </dgm:pt>
    <dgm:pt modelId="{22A3458E-4EEF-4D6E-92EC-160D70E8386E}" type="sibTrans" cxnId="{D6FC51FD-DB5B-4441-A57B-97B3E4774450}">
      <dgm:prSet/>
      <dgm:spPr/>
      <dgm:t>
        <a:bodyPr/>
        <a:lstStyle/>
        <a:p>
          <a:endParaRPr lang="en-US"/>
        </a:p>
      </dgm:t>
    </dgm:pt>
    <dgm:pt modelId="{813073E5-FF77-43A9-8AAD-209CA973B8A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AU"/>
            <a:t>Course &amp; Assignment Management</a:t>
          </a:r>
          <a:endParaRPr lang="en-US"/>
        </a:p>
      </dgm:t>
    </dgm:pt>
    <dgm:pt modelId="{923A5954-CBF7-48D6-8FD3-B9228D24767A}" type="parTrans" cxnId="{1A28E7E3-0EDA-41D9-B984-3D3B9C8B80C5}">
      <dgm:prSet/>
      <dgm:spPr/>
      <dgm:t>
        <a:bodyPr/>
        <a:lstStyle/>
        <a:p>
          <a:endParaRPr lang="en-US"/>
        </a:p>
      </dgm:t>
    </dgm:pt>
    <dgm:pt modelId="{D8B4D034-6E6B-4513-A4C0-A0957C2E0275}" type="sibTrans" cxnId="{1A28E7E3-0EDA-41D9-B984-3D3B9C8B80C5}">
      <dgm:prSet/>
      <dgm:spPr/>
      <dgm:t>
        <a:bodyPr/>
        <a:lstStyle/>
        <a:p>
          <a:endParaRPr lang="en-US"/>
        </a:p>
      </dgm:t>
    </dgm:pt>
    <dgm:pt modelId="{F789E796-8A43-447D-9B61-9CDDBE33066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AU"/>
            <a:t>Voice &amp; Text Enabled</a:t>
          </a:r>
          <a:endParaRPr lang="en-US"/>
        </a:p>
      </dgm:t>
    </dgm:pt>
    <dgm:pt modelId="{378C7B0E-4042-467B-980B-450A22C71381}" type="parTrans" cxnId="{F5C20546-2801-4357-A1D1-414ACD980BDB}">
      <dgm:prSet/>
      <dgm:spPr/>
      <dgm:t>
        <a:bodyPr/>
        <a:lstStyle/>
        <a:p>
          <a:endParaRPr lang="en-US"/>
        </a:p>
      </dgm:t>
    </dgm:pt>
    <dgm:pt modelId="{D698D3AF-35FD-4B58-AA0C-A3533FA9A7A6}" type="sibTrans" cxnId="{F5C20546-2801-4357-A1D1-414ACD980BDB}">
      <dgm:prSet/>
      <dgm:spPr/>
      <dgm:t>
        <a:bodyPr/>
        <a:lstStyle/>
        <a:p>
          <a:endParaRPr lang="en-US"/>
        </a:p>
      </dgm:t>
    </dgm:pt>
    <dgm:pt modelId="{5CC9F5AE-69C9-4E2B-9E4B-D9DD93C3FD63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AU"/>
            <a:t>UI Integration</a:t>
          </a:r>
          <a:endParaRPr lang="en-US"/>
        </a:p>
      </dgm:t>
    </dgm:pt>
    <dgm:pt modelId="{996BBB7B-D353-4C50-AF1E-29250DBA5D64}" type="parTrans" cxnId="{508745C4-7C44-4056-B751-124B38CEA620}">
      <dgm:prSet/>
      <dgm:spPr/>
      <dgm:t>
        <a:bodyPr/>
        <a:lstStyle/>
        <a:p>
          <a:endParaRPr lang="en-US"/>
        </a:p>
      </dgm:t>
    </dgm:pt>
    <dgm:pt modelId="{8DAA8AA1-ED6A-4F49-A5F5-B65880C5E193}" type="sibTrans" cxnId="{508745C4-7C44-4056-B751-124B38CEA620}">
      <dgm:prSet/>
      <dgm:spPr/>
      <dgm:t>
        <a:bodyPr/>
        <a:lstStyle/>
        <a:p>
          <a:endParaRPr lang="en-US"/>
        </a:p>
      </dgm:t>
    </dgm:pt>
    <dgm:pt modelId="{77E0EAB1-5AEE-49FB-9142-7895E2ED298A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AU"/>
            <a:t>Secure &amp; Modular Architecture</a:t>
          </a:r>
          <a:endParaRPr lang="en-US"/>
        </a:p>
      </dgm:t>
    </dgm:pt>
    <dgm:pt modelId="{25691377-8039-4DC2-9664-552DC444949E}" type="parTrans" cxnId="{9B4A6005-0636-4445-933B-98F59934DBA7}">
      <dgm:prSet/>
      <dgm:spPr/>
      <dgm:t>
        <a:bodyPr/>
        <a:lstStyle/>
        <a:p>
          <a:endParaRPr lang="en-US"/>
        </a:p>
      </dgm:t>
    </dgm:pt>
    <dgm:pt modelId="{CCEF8806-188A-4D07-8EEF-F16492EC79F3}" type="sibTrans" cxnId="{9B4A6005-0636-4445-933B-98F59934DBA7}">
      <dgm:prSet/>
      <dgm:spPr/>
      <dgm:t>
        <a:bodyPr/>
        <a:lstStyle/>
        <a:p>
          <a:endParaRPr lang="en-US"/>
        </a:p>
      </dgm:t>
    </dgm:pt>
    <dgm:pt modelId="{A879732B-96C7-4527-8D8D-E077F212BF29}" type="pres">
      <dgm:prSet presAssocID="{FC3201EA-42BE-4E54-89B0-136968523681}" presName="linear" presStyleCnt="0">
        <dgm:presLayoutVars>
          <dgm:dir/>
          <dgm:animLvl val="lvl"/>
          <dgm:resizeHandles val="exact"/>
        </dgm:presLayoutVars>
      </dgm:prSet>
      <dgm:spPr/>
    </dgm:pt>
    <dgm:pt modelId="{25959CA4-41F8-434F-8A7B-4328F4F38A9A}" type="pres">
      <dgm:prSet presAssocID="{7508B7EC-9E48-402D-BF7D-94EBF2058D45}" presName="parentLin" presStyleCnt="0"/>
      <dgm:spPr/>
    </dgm:pt>
    <dgm:pt modelId="{A39BB4DF-AC5C-4F26-A129-ACE9891FA12F}" type="pres">
      <dgm:prSet presAssocID="{7508B7EC-9E48-402D-BF7D-94EBF2058D45}" presName="parentLeftMargin" presStyleLbl="node1" presStyleIdx="0" presStyleCnt="2"/>
      <dgm:spPr/>
    </dgm:pt>
    <dgm:pt modelId="{63DEF164-17C2-4A0C-909A-0D938C152597}" type="pres">
      <dgm:prSet presAssocID="{7508B7EC-9E48-402D-BF7D-94EBF2058D4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71F96DA-E068-44A6-B259-43C6C01BA5A7}" type="pres">
      <dgm:prSet presAssocID="{7508B7EC-9E48-402D-BF7D-94EBF2058D45}" presName="negativeSpace" presStyleCnt="0"/>
      <dgm:spPr/>
    </dgm:pt>
    <dgm:pt modelId="{C4955593-1176-4B43-9BD2-46B5EF560D20}" type="pres">
      <dgm:prSet presAssocID="{7508B7EC-9E48-402D-BF7D-94EBF2058D45}" presName="childText" presStyleLbl="conFgAcc1" presStyleIdx="0" presStyleCnt="2">
        <dgm:presLayoutVars>
          <dgm:bulletEnabled val="1"/>
        </dgm:presLayoutVars>
      </dgm:prSet>
      <dgm:spPr/>
    </dgm:pt>
    <dgm:pt modelId="{F6A50DA1-D5B2-458B-8CA9-A40807C9FC1C}" type="pres">
      <dgm:prSet presAssocID="{037CC6F2-3BCE-4A1D-8A3A-5B4766F68FDF}" presName="spaceBetweenRectangles" presStyleCnt="0"/>
      <dgm:spPr/>
    </dgm:pt>
    <dgm:pt modelId="{D81A82BE-AF90-478E-B9E7-2F6AC608BB3F}" type="pres">
      <dgm:prSet presAssocID="{D9886D20-C126-4724-A52C-836C6E06AC9E}" presName="parentLin" presStyleCnt="0"/>
      <dgm:spPr/>
    </dgm:pt>
    <dgm:pt modelId="{434D2FFC-70F2-4391-A748-32FC5857E202}" type="pres">
      <dgm:prSet presAssocID="{D9886D20-C126-4724-A52C-836C6E06AC9E}" presName="parentLeftMargin" presStyleLbl="node1" presStyleIdx="0" presStyleCnt="2"/>
      <dgm:spPr/>
    </dgm:pt>
    <dgm:pt modelId="{B4798BBB-D1D6-4518-AEC0-420D922DF322}" type="pres">
      <dgm:prSet presAssocID="{D9886D20-C126-4724-A52C-836C6E06AC9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115B3AF-CF9D-429B-8FA3-0B49F37D1993}" type="pres">
      <dgm:prSet presAssocID="{D9886D20-C126-4724-A52C-836C6E06AC9E}" presName="negativeSpace" presStyleCnt="0"/>
      <dgm:spPr/>
    </dgm:pt>
    <dgm:pt modelId="{2F348E3A-22FE-4CE7-AA34-FB11C099E931}" type="pres">
      <dgm:prSet presAssocID="{D9886D20-C126-4724-A52C-836C6E06AC9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B4A6005-0636-4445-933B-98F59934DBA7}" srcId="{D9886D20-C126-4724-A52C-836C6E06AC9E}" destId="{77E0EAB1-5AEE-49FB-9142-7895E2ED298A}" srcOrd="5" destOrd="0" parTransId="{25691377-8039-4DC2-9664-552DC444949E}" sibTransId="{CCEF8806-188A-4D07-8EEF-F16492EC79F3}"/>
    <dgm:cxn modelId="{9DA1FD0C-7D8C-4987-AB54-9ED4FD960734}" type="presOf" srcId="{813073E5-FF77-43A9-8AAD-209CA973B8A9}" destId="{2F348E3A-22FE-4CE7-AA34-FB11C099E931}" srcOrd="0" destOrd="2" presId="urn:microsoft.com/office/officeart/2005/8/layout/list1"/>
    <dgm:cxn modelId="{F825ED0D-0DA7-4499-AF75-E3F1C617B969}" type="presOf" srcId="{F68ED863-3699-45E6-B9D8-DA2D7D1FF0C0}" destId="{2F348E3A-22FE-4CE7-AA34-FB11C099E931}" srcOrd="0" destOrd="1" presId="urn:microsoft.com/office/officeart/2005/8/layout/list1"/>
    <dgm:cxn modelId="{F8BE9324-ECDB-476A-A33E-C151DEE373BC}" srcId="{7508B7EC-9E48-402D-BF7D-94EBF2058D45}" destId="{5894DB40-4969-48C7-B6BE-89B06DC4C594}" srcOrd="1" destOrd="0" parTransId="{C14A431A-640E-463C-8E0B-8D994C1D6F48}" sibTransId="{BB271A93-ED4D-4608-8F57-7286168BDAA5}"/>
    <dgm:cxn modelId="{E4505829-F9C4-40D1-A826-227E933596AA}" type="presOf" srcId="{7508B7EC-9E48-402D-BF7D-94EBF2058D45}" destId="{A39BB4DF-AC5C-4F26-A129-ACE9891FA12F}" srcOrd="0" destOrd="0" presId="urn:microsoft.com/office/officeart/2005/8/layout/list1"/>
    <dgm:cxn modelId="{F0B32C5B-D3FB-4389-A172-158527EB1742}" srcId="{FC3201EA-42BE-4E54-89B0-136968523681}" destId="{D9886D20-C126-4724-A52C-836C6E06AC9E}" srcOrd="1" destOrd="0" parTransId="{0150893E-B6DD-4F4E-81EC-4CDC31350B36}" sibTransId="{06B90061-873A-49E4-9959-3AC165B71208}"/>
    <dgm:cxn modelId="{3B8B8844-513B-476D-9B99-8EFB075EBD6F}" type="presOf" srcId="{FC3201EA-42BE-4E54-89B0-136968523681}" destId="{A879732B-96C7-4527-8D8D-E077F212BF29}" srcOrd="0" destOrd="0" presId="urn:microsoft.com/office/officeart/2005/8/layout/list1"/>
    <dgm:cxn modelId="{F5C20546-2801-4357-A1D1-414ACD980BDB}" srcId="{D9886D20-C126-4724-A52C-836C6E06AC9E}" destId="{F789E796-8A43-447D-9B61-9CDDBE33066B}" srcOrd="3" destOrd="0" parTransId="{378C7B0E-4042-467B-980B-450A22C71381}" sibTransId="{D698D3AF-35FD-4B58-AA0C-A3533FA9A7A6}"/>
    <dgm:cxn modelId="{3383E466-5DB3-4EB6-8FE9-DD7DB92FA23E}" srcId="{7508B7EC-9E48-402D-BF7D-94EBF2058D45}" destId="{C33FF367-A7F1-4843-89C6-F6BF40CB3B43}" srcOrd="0" destOrd="0" parTransId="{7B8795C9-30F9-4C8B-BB9A-0255927C3882}" sibTransId="{2AB50213-209B-4F1C-8210-D65B0FB11C7C}"/>
    <dgm:cxn modelId="{CE16D547-F554-4A6E-AB11-A8E22BEEC56C}" srcId="{7508B7EC-9E48-402D-BF7D-94EBF2058D45}" destId="{4AB63688-5776-467A-AF63-04FCAF4C8FBB}" srcOrd="2" destOrd="0" parTransId="{0569C55D-97B8-4EB2-8CFE-427820D925C6}" sibTransId="{7644339A-657F-40C5-9A7F-CDA8663D48DF}"/>
    <dgm:cxn modelId="{B8428448-AC8E-4E16-8D55-093F4C93834C}" type="presOf" srcId="{D9886D20-C126-4724-A52C-836C6E06AC9E}" destId="{434D2FFC-70F2-4391-A748-32FC5857E202}" srcOrd="0" destOrd="0" presId="urn:microsoft.com/office/officeart/2005/8/layout/list1"/>
    <dgm:cxn modelId="{CFAAB177-A800-4EFE-B05D-E89F9EACE80F}" type="presOf" srcId="{C33FF367-A7F1-4843-89C6-F6BF40CB3B43}" destId="{C4955593-1176-4B43-9BD2-46B5EF560D20}" srcOrd="0" destOrd="0" presId="urn:microsoft.com/office/officeart/2005/8/layout/list1"/>
    <dgm:cxn modelId="{423EF35A-1BD7-41DB-B5F8-AE0BF057A230}" type="presOf" srcId="{D9886D20-C126-4724-A52C-836C6E06AC9E}" destId="{B4798BBB-D1D6-4518-AEC0-420D922DF322}" srcOrd="1" destOrd="0" presId="urn:microsoft.com/office/officeart/2005/8/layout/list1"/>
    <dgm:cxn modelId="{51F6867F-1E55-46FC-82ED-264C50432CEA}" type="presOf" srcId="{5CC9F5AE-69C9-4E2B-9E4B-D9DD93C3FD63}" destId="{2F348E3A-22FE-4CE7-AA34-FB11C099E931}" srcOrd="0" destOrd="4" presId="urn:microsoft.com/office/officeart/2005/8/layout/list1"/>
    <dgm:cxn modelId="{B9940381-09C4-46A0-AD80-AFC7F529E872}" srcId="{D9886D20-C126-4724-A52C-836C6E06AC9E}" destId="{567F859C-BB9D-47C7-8EE6-48BCCD6803DE}" srcOrd="0" destOrd="0" parTransId="{2D3C2EAF-098E-4562-AF71-F0A83C092CD9}" sibTransId="{AE9AA776-1ACD-40C2-8E0B-FED302F282F8}"/>
    <dgm:cxn modelId="{C5102EA4-6260-48D4-BA13-45CEA6D30552}" type="presOf" srcId="{4AB63688-5776-467A-AF63-04FCAF4C8FBB}" destId="{C4955593-1176-4B43-9BD2-46B5EF560D20}" srcOrd="0" destOrd="2" presId="urn:microsoft.com/office/officeart/2005/8/layout/list1"/>
    <dgm:cxn modelId="{C72AD8A9-88E5-48FB-B6DC-F0A9851F6769}" type="presOf" srcId="{7508B7EC-9E48-402D-BF7D-94EBF2058D45}" destId="{63DEF164-17C2-4A0C-909A-0D938C152597}" srcOrd="1" destOrd="0" presId="urn:microsoft.com/office/officeart/2005/8/layout/list1"/>
    <dgm:cxn modelId="{729FA0AD-3437-4253-9BBE-685B528D6D38}" srcId="{FC3201EA-42BE-4E54-89B0-136968523681}" destId="{7508B7EC-9E48-402D-BF7D-94EBF2058D45}" srcOrd="0" destOrd="0" parTransId="{6FFCBAEA-0914-42F6-B88F-DAF6007078DF}" sibTransId="{037CC6F2-3BCE-4A1D-8A3A-5B4766F68FDF}"/>
    <dgm:cxn modelId="{4F26B0BB-2DAD-44D2-B130-5EAA44182FF6}" type="presOf" srcId="{77E0EAB1-5AEE-49FB-9142-7895E2ED298A}" destId="{2F348E3A-22FE-4CE7-AA34-FB11C099E931}" srcOrd="0" destOrd="5" presId="urn:microsoft.com/office/officeart/2005/8/layout/list1"/>
    <dgm:cxn modelId="{603211C1-A184-4657-9011-03B8730C5EB4}" type="presOf" srcId="{F789E796-8A43-447D-9B61-9CDDBE33066B}" destId="{2F348E3A-22FE-4CE7-AA34-FB11C099E931}" srcOrd="0" destOrd="3" presId="urn:microsoft.com/office/officeart/2005/8/layout/list1"/>
    <dgm:cxn modelId="{BD5954C2-C246-437F-B47A-7BF1A2820920}" type="presOf" srcId="{5894DB40-4969-48C7-B6BE-89B06DC4C594}" destId="{C4955593-1176-4B43-9BD2-46B5EF560D20}" srcOrd="0" destOrd="1" presId="urn:microsoft.com/office/officeart/2005/8/layout/list1"/>
    <dgm:cxn modelId="{508745C4-7C44-4056-B751-124B38CEA620}" srcId="{D9886D20-C126-4724-A52C-836C6E06AC9E}" destId="{5CC9F5AE-69C9-4E2B-9E4B-D9DD93C3FD63}" srcOrd="4" destOrd="0" parTransId="{996BBB7B-D353-4C50-AF1E-29250DBA5D64}" sibTransId="{8DAA8AA1-ED6A-4F49-A5F5-B65880C5E193}"/>
    <dgm:cxn modelId="{7EAE96E3-EB4B-467F-891C-B32AD02773A3}" type="presOf" srcId="{567F859C-BB9D-47C7-8EE6-48BCCD6803DE}" destId="{2F348E3A-22FE-4CE7-AA34-FB11C099E931}" srcOrd="0" destOrd="0" presId="urn:microsoft.com/office/officeart/2005/8/layout/list1"/>
    <dgm:cxn modelId="{1A28E7E3-0EDA-41D9-B984-3D3B9C8B80C5}" srcId="{D9886D20-C126-4724-A52C-836C6E06AC9E}" destId="{813073E5-FF77-43A9-8AAD-209CA973B8A9}" srcOrd="2" destOrd="0" parTransId="{923A5954-CBF7-48D6-8FD3-B9228D24767A}" sibTransId="{D8B4D034-6E6B-4513-A4C0-A0957C2E0275}"/>
    <dgm:cxn modelId="{D6FC51FD-DB5B-4441-A57B-97B3E4774450}" srcId="{D9886D20-C126-4724-A52C-836C6E06AC9E}" destId="{F68ED863-3699-45E6-B9D8-DA2D7D1FF0C0}" srcOrd="1" destOrd="0" parTransId="{9BA38CDE-2434-4A07-A0F8-9F8CA75C9956}" sibTransId="{22A3458E-4EEF-4D6E-92EC-160D70E8386E}"/>
    <dgm:cxn modelId="{8888150D-EE75-4736-A871-03F825D6951D}" type="presParOf" srcId="{A879732B-96C7-4527-8D8D-E077F212BF29}" destId="{25959CA4-41F8-434F-8A7B-4328F4F38A9A}" srcOrd="0" destOrd="0" presId="urn:microsoft.com/office/officeart/2005/8/layout/list1"/>
    <dgm:cxn modelId="{31132520-3125-41DE-BAD4-FA8E55D0CAE2}" type="presParOf" srcId="{25959CA4-41F8-434F-8A7B-4328F4F38A9A}" destId="{A39BB4DF-AC5C-4F26-A129-ACE9891FA12F}" srcOrd="0" destOrd="0" presId="urn:microsoft.com/office/officeart/2005/8/layout/list1"/>
    <dgm:cxn modelId="{C239947B-8786-4668-86E7-6DE21B9A50AD}" type="presParOf" srcId="{25959CA4-41F8-434F-8A7B-4328F4F38A9A}" destId="{63DEF164-17C2-4A0C-909A-0D938C152597}" srcOrd="1" destOrd="0" presId="urn:microsoft.com/office/officeart/2005/8/layout/list1"/>
    <dgm:cxn modelId="{2A12AC32-6538-475F-B96D-5B2A1E5D47D2}" type="presParOf" srcId="{A879732B-96C7-4527-8D8D-E077F212BF29}" destId="{171F96DA-E068-44A6-B259-43C6C01BA5A7}" srcOrd="1" destOrd="0" presId="urn:microsoft.com/office/officeart/2005/8/layout/list1"/>
    <dgm:cxn modelId="{05AA20CF-8FB3-4A2A-98A5-96C6F8CD0E70}" type="presParOf" srcId="{A879732B-96C7-4527-8D8D-E077F212BF29}" destId="{C4955593-1176-4B43-9BD2-46B5EF560D20}" srcOrd="2" destOrd="0" presId="urn:microsoft.com/office/officeart/2005/8/layout/list1"/>
    <dgm:cxn modelId="{F1D4628D-CB3E-4555-806A-02343E162021}" type="presParOf" srcId="{A879732B-96C7-4527-8D8D-E077F212BF29}" destId="{F6A50DA1-D5B2-458B-8CA9-A40807C9FC1C}" srcOrd="3" destOrd="0" presId="urn:microsoft.com/office/officeart/2005/8/layout/list1"/>
    <dgm:cxn modelId="{852036B6-BA68-48A4-95E0-1737791006C4}" type="presParOf" srcId="{A879732B-96C7-4527-8D8D-E077F212BF29}" destId="{D81A82BE-AF90-478E-B9E7-2F6AC608BB3F}" srcOrd="4" destOrd="0" presId="urn:microsoft.com/office/officeart/2005/8/layout/list1"/>
    <dgm:cxn modelId="{4CC68F30-FC3E-4ACF-98EF-F45A3A878050}" type="presParOf" srcId="{D81A82BE-AF90-478E-B9E7-2F6AC608BB3F}" destId="{434D2FFC-70F2-4391-A748-32FC5857E202}" srcOrd="0" destOrd="0" presId="urn:microsoft.com/office/officeart/2005/8/layout/list1"/>
    <dgm:cxn modelId="{C139CBC2-9ED1-4A45-B005-D09D2A6E9090}" type="presParOf" srcId="{D81A82BE-AF90-478E-B9E7-2F6AC608BB3F}" destId="{B4798BBB-D1D6-4518-AEC0-420D922DF322}" srcOrd="1" destOrd="0" presId="urn:microsoft.com/office/officeart/2005/8/layout/list1"/>
    <dgm:cxn modelId="{040CE3FC-07C6-4019-B144-49C68E2F1109}" type="presParOf" srcId="{A879732B-96C7-4527-8D8D-E077F212BF29}" destId="{8115B3AF-CF9D-429B-8FA3-0B49F37D1993}" srcOrd="5" destOrd="0" presId="urn:microsoft.com/office/officeart/2005/8/layout/list1"/>
    <dgm:cxn modelId="{05950629-7608-40B3-8F97-FCDC39B714E5}" type="presParOf" srcId="{A879732B-96C7-4527-8D8D-E077F212BF29}" destId="{2F348E3A-22FE-4CE7-AA34-FB11C099E93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66AF7E-ABCB-4AE5-B51E-25A07D2910D5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3DAA9F9-09EB-4481-B95A-A93DCEDE9969}">
      <dgm:prSet/>
      <dgm:spPr/>
      <dgm:t>
        <a:bodyPr/>
        <a:lstStyle/>
        <a:p>
          <a:r>
            <a:rPr lang="en-US" b="1" dirty="0"/>
            <a:t>Backend-Frontend Sync Issues</a:t>
          </a:r>
          <a:endParaRPr lang="en-US" dirty="0"/>
        </a:p>
      </dgm:t>
    </dgm:pt>
    <dgm:pt modelId="{8D52828C-C2C1-4F22-8C6F-C0C99227C060}" type="parTrans" cxnId="{FBD35BF5-D96D-4240-8F02-6060935B8178}">
      <dgm:prSet/>
      <dgm:spPr/>
      <dgm:t>
        <a:bodyPr/>
        <a:lstStyle/>
        <a:p>
          <a:endParaRPr lang="en-US"/>
        </a:p>
      </dgm:t>
    </dgm:pt>
    <dgm:pt modelId="{50BCC366-60E3-45D0-A612-2202A29A233F}" type="sibTrans" cxnId="{FBD35BF5-D96D-4240-8F02-6060935B8178}">
      <dgm:prSet/>
      <dgm:spPr/>
      <dgm:t>
        <a:bodyPr/>
        <a:lstStyle/>
        <a:p>
          <a:endParaRPr lang="en-US"/>
        </a:p>
      </dgm:t>
    </dgm:pt>
    <dgm:pt modelId="{99D643C3-7A0F-4550-BBFA-29F3CAE01F09}">
      <dgm:prSet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/>
            <a:t>- Faced API mismatches and data structure misalignment during early integration phases</a:t>
          </a:r>
        </a:p>
      </dgm:t>
    </dgm:pt>
    <dgm:pt modelId="{162A3AFD-DDEA-4973-B7A7-E8525C096735}" type="parTrans" cxnId="{C4D3B111-2D42-4ECA-9792-962841A23213}">
      <dgm:prSet/>
      <dgm:spPr/>
      <dgm:t>
        <a:bodyPr/>
        <a:lstStyle/>
        <a:p>
          <a:endParaRPr lang="en-US"/>
        </a:p>
      </dgm:t>
    </dgm:pt>
    <dgm:pt modelId="{8D4C77B8-1CAB-43A5-8F9B-8024014BEC82}" type="sibTrans" cxnId="{C4D3B111-2D42-4ECA-9792-962841A23213}">
      <dgm:prSet/>
      <dgm:spPr/>
      <dgm:t>
        <a:bodyPr/>
        <a:lstStyle/>
        <a:p>
          <a:endParaRPr lang="en-US"/>
        </a:p>
      </dgm:t>
    </dgm:pt>
    <dgm:pt modelId="{855C92F9-6F3C-43BF-9A20-2D6BBF03BBAB}">
      <dgm:prSet/>
      <dgm:spPr/>
      <dgm:t>
        <a:bodyPr/>
        <a:lstStyle/>
        <a:p>
          <a:r>
            <a:rPr lang="en-US" b="1" dirty="0"/>
            <a:t>Incomplete Test Coverage</a:t>
          </a:r>
          <a:endParaRPr lang="en-US" dirty="0"/>
        </a:p>
      </dgm:t>
    </dgm:pt>
    <dgm:pt modelId="{331975C5-E2B1-4933-8233-485A396C97EC}" type="parTrans" cxnId="{B0AA24EC-02DC-4511-AD0C-E1E6636BAA13}">
      <dgm:prSet/>
      <dgm:spPr/>
      <dgm:t>
        <a:bodyPr/>
        <a:lstStyle/>
        <a:p>
          <a:endParaRPr lang="en-US"/>
        </a:p>
      </dgm:t>
    </dgm:pt>
    <dgm:pt modelId="{8536DF15-EC0A-48C7-B27B-ACC583CEDC7B}" type="sibTrans" cxnId="{B0AA24EC-02DC-4511-AD0C-E1E6636BAA13}">
      <dgm:prSet/>
      <dgm:spPr/>
      <dgm:t>
        <a:bodyPr/>
        <a:lstStyle/>
        <a:p>
          <a:endParaRPr lang="en-US"/>
        </a:p>
      </dgm:t>
    </dgm:pt>
    <dgm:pt modelId="{B2B87971-6644-49C6-AA44-DA1440EE4DBC}">
      <dgm:prSet/>
      <dgm:spPr/>
      <dgm:t>
        <a:bodyPr/>
        <a:lstStyle/>
        <a:p>
          <a:pPr>
            <a:buNone/>
          </a:pPr>
          <a:r>
            <a:rPr lang="en-US" dirty="0"/>
            <a:t>- Initial </a:t>
          </a:r>
          <a:r>
            <a:rPr lang="en-US" b="1" dirty="0"/>
            <a:t>automated tests</a:t>
          </a:r>
          <a:r>
            <a:rPr lang="en-US" dirty="0"/>
            <a:t> missed a few edge cases, requiring rework later</a:t>
          </a:r>
        </a:p>
      </dgm:t>
    </dgm:pt>
    <dgm:pt modelId="{14D033CD-9DEB-4D7E-8384-3A302AC4F8FD}" type="parTrans" cxnId="{E3A689C3-6720-426B-880E-5DB19BFF35D4}">
      <dgm:prSet/>
      <dgm:spPr/>
      <dgm:t>
        <a:bodyPr/>
        <a:lstStyle/>
        <a:p>
          <a:endParaRPr lang="en-US"/>
        </a:p>
      </dgm:t>
    </dgm:pt>
    <dgm:pt modelId="{8921C7DB-7B6C-4D42-B933-14E3D9F72078}" type="sibTrans" cxnId="{E3A689C3-6720-426B-880E-5DB19BFF35D4}">
      <dgm:prSet/>
      <dgm:spPr/>
      <dgm:t>
        <a:bodyPr/>
        <a:lstStyle/>
        <a:p>
          <a:endParaRPr lang="en-US"/>
        </a:p>
      </dgm:t>
    </dgm:pt>
    <dgm:pt modelId="{286DC575-D303-490D-A1EB-38058F7DB33A}">
      <dgm:prSet/>
      <dgm:spPr/>
      <dgm:t>
        <a:bodyPr/>
        <a:lstStyle/>
        <a:p>
          <a:r>
            <a:rPr lang="en-US" b="1" dirty="0"/>
            <a:t>Accessibility Enhancements Delayed</a:t>
          </a:r>
          <a:endParaRPr lang="en-US" dirty="0"/>
        </a:p>
      </dgm:t>
    </dgm:pt>
    <dgm:pt modelId="{F853AD89-51FC-4678-959D-750DBBF2716B}" type="parTrans" cxnId="{E9FAB8AF-52BE-46CF-A9BB-6E5974F8E923}">
      <dgm:prSet/>
      <dgm:spPr/>
      <dgm:t>
        <a:bodyPr/>
        <a:lstStyle/>
        <a:p>
          <a:endParaRPr lang="en-US"/>
        </a:p>
      </dgm:t>
    </dgm:pt>
    <dgm:pt modelId="{709E1BCD-FC24-4973-938C-181A549322A9}" type="sibTrans" cxnId="{E9FAB8AF-52BE-46CF-A9BB-6E5974F8E923}">
      <dgm:prSet/>
      <dgm:spPr/>
      <dgm:t>
        <a:bodyPr/>
        <a:lstStyle/>
        <a:p>
          <a:endParaRPr lang="en-US"/>
        </a:p>
      </dgm:t>
    </dgm:pt>
    <dgm:pt modelId="{25C32073-93EE-4751-BF4D-110712F85DF8}">
      <dgm:prSet/>
      <dgm:spPr/>
      <dgm:t>
        <a:bodyPr/>
        <a:lstStyle/>
        <a:p>
          <a:pPr>
            <a:buNone/>
          </a:pPr>
          <a:r>
            <a:rPr lang="en-US"/>
            <a:t>- Limited time prevented full implementation of advanced accessibility features</a:t>
          </a:r>
        </a:p>
      </dgm:t>
    </dgm:pt>
    <dgm:pt modelId="{396E186D-4CC6-4555-AF8F-2376FE789213}" type="parTrans" cxnId="{6012C12F-6DD1-444B-9DB3-B8CCE9825083}">
      <dgm:prSet/>
      <dgm:spPr/>
      <dgm:t>
        <a:bodyPr/>
        <a:lstStyle/>
        <a:p>
          <a:endParaRPr lang="en-US"/>
        </a:p>
      </dgm:t>
    </dgm:pt>
    <dgm:pt modelId="{AC94078E-296A-49A7-A35B-A00398D2C44E}" type="sibTrans" cxnId="{6012C12F-6DD1-444B-9DB3-B8CCE9825083}">
      <dgm:prSet/>
      <dgm:spPr/>
      <dgm:t>
        <a:bodyPr/>
        <a:lstStyle/>
        <a:p>
          <a:endParaRPr lang="en-US"/>
        </a:p>
      </dgm:t>
    </dgm:pt>
    <dgm:pt modelId="{FAE00ED1-3F1F-4C14-B995-79F9ADE88C3D}">
      <dgm:prSet/>
      <dgm:spPr/>
      <dgm:t>
        <a:bodyPr/>
        <a:lstStyle/>
        <a:p>
          <a:r>
            <a:rPr lang="en-US" b="1" dirty="0"/>
            <a:t>Tool Limitations</a:t>
          </a:r>
          <a:endParaRPr lang="en-US" dirty="0"/>
        </a:p>
      </dgm:t>
    </dgm:pt>
    <dgm:pt modelId="{D4083980-5B16-42E3-847C-7E517B3524FC}" type="parTrans" cxnId="{343BFB06-1D1E-44B1-BD31-EAF33B30DCFC}">
      <dgm:prSet/>
      <dgm:spPr/>
      <dgm:t>
        <a:bodyPr/>
        <a:lstStyle/>
        <a:p>
          <a:endParaRPr lang="en-US"/>
        </a:p>
      </dgm:t>
    </dgm:pt>
    <dgm:pt modelId="{F48D892D-18EE-4132-B658-8D473BA20D9E}" type="sibTrans" cxnId="{343BFB06-1D1E-44B1-BD31-EAF33B30DCFC}">
      <dgm:prSet/>
      <dgm:spPr/>
      <dgm:t>
        <a:bodyPr/>
        <a:lstStyle/>
        <a:p>
          <a:endParaRPr lang="en-US"/>
        </a:p>
      </dgm:t>
    </dgm:pt>
    <dgm:pt modelId="{9DB3CF40-35E3-4AF4-A73C-8AF2E67B81F0}">
      <dgm:prSet/>
      <dgm:spPr/>
      <dgm:t>
        <a:bodyPr/>
        <a:lstStyle/>
        <a:p>
          <a:pPr>
            <a:buNone/>
          </a:pPr>
          <a:r>
            <a:rPr lang="en-US"/>
            <a:t>- Faced repository conflicts during </a:t>
          </a:r>
          <a:r>
            <a:rPr lang="en-US" b="1"/>
            <a:t>GitHub</a:t>
          </a:r>
          <a:r>
            <a:rPr lang="en-US"/>
            <a:t> collaboration</a:t>
          </a:r>
        </a:p>
      </dgm:t>
    </dgm:pt>
    <dgm:pt modelId="{6AEE8CA4-C6F3-4C16-975A-17F5F57D7A9A}" type="parTrans" cxnId="{3F134F1A-4CA1-4316-B30A-FB69A5E80E12}">
      <dgm:prSet/>
      <dgm:spPr/>
      <dgm:t>
        <a:bodyPr/>
        <a:lstStyle/>
        <a:p>
          <a:endParaRPr lang="en-US"/>
        </a:p>
      </dgm:t>
    </dgm:pt>
    <dgm:pt modelId="{22032E00-5339-4053-B2C6-99F6CB5EBAB2}" type="sibTrans" cxnId="{3F134F1A-4CA1-4316-B30A-FB69A5E80E12}">
      <dgm:prSet/>
      <dgm:spPr/>
      <dgm:t>
        <a:bodyPr/>
        <a:lstStyle/>
        <a:p>
          <a:endParaRPr lang="en-US"/>
        </a:p>
      </dgm:t>
    </dgm:pt>
    <dgm:pt modelId="{B9665E80-5951-476F-B4B0-76642287E0D4}">
      <dgm:prSet/>
      <dgm:spPr/>
      <dgm:t>
        <a:bodyPr/>
        <a:lstStyle/>
        <a:p>
          <a:pPr>
            <a:buNone/>
          </a:pPr>
          <a:r>
            <a:rPr lang="en-US"/>
            <a:t>- Ran out of execution slots in </a:t>
          </a:r>
          <a:r>
            <a:rPr lang="en-US" b="1"/>
            <a:t>TestRail’s free version</a:t>
          </a:r>
          <a:r>
            <a:rPr lang="en-US"/>
            <a:t>, affecting test run scheduling</a:t>
          </a:r>
        </a:p>
      </dgm:t>
    </dgm:pt>
    <dgm:pt modelId="{B16CAFF1-2524-4A48-8DD6-242DF7D0E9A8}" type="parTrans" cxnId="{53540505-D7F3-486D-AB04-2E659FDB3B01}">
      <dgm:prSet/>
      <dgm:spPr/>
      <dgm:t>
        <a:bodyPr/>
        <a:lstStyle/>
        <a:p>
          <a:endParaRPr lang="en-US"/>
        </a:p>
      </dgm:t>
    </dgm:pt>
    <dgm:pt modelId="{9E702723-8C64-44E0-A020-19EE1DF280BC}" type="sibTrans" cxnId="{53540505-D7F3-486D-AB04-2E659FDB3B01}">
      <dgm:prSet/>
      <dgm:spPr/>
      <dgm:t>
        <a:bodyPr/>
        <a:lstStyle/>
        <a:p>
          <a:endParaRPr lang="en-US"/>
        </a:p>
      </dgm:t>
    </dgm:pt>
    <dgm:pt modelId="{14DB4DB3-F811-4E71-BB8F-01DA84445644}" type="pres">
      <dgm:prSet presAssocID="{AF66AF7E-ABCB-4AE5-B51E-25A07D2910D5}" presName="Name0" presStyleCnt="0">
        <dgm:presLayoutVars>
          <dgm:dir/>
          <dgm:animLvl val="lvl"/>
          <dgm:resizeHandles val="exact"/>
        </dgm:presLayoutVars>
      </dgm:prSet>
      <dgm:spPr/>
    </dgm:pt>
    <dgm:pt modelId="{1042080A-BA89-41B2-AAA2-C9D354CAD2C8}" type="pres">
      <dgm:prSet presAssocID="{C3DAA9F9-09EB-4481-B95A-A93DCEDE9969}" presName="linNode" presStyleCnt="0"/>
      <dgm:spPr/>
    </dgm:pt>
    <dgm:pt modelId="{A0ED59E2-4948-40CF-A60A-7E2F93D01AF1}" type="pres">
      <dgm:prSet presAssocID="{C3DAA9F9-09EB-4481-B95A-A93DCEDE996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029A712-4322-4D4F-B5E5-1DFC4E67F05B}" type="pres">
      <dgm:prSet presAssocID="{C3DAA9F9-09EB-4481-B95A-A93DCEDE9969}" presName="descendantText" presStyleLbl="alignAccFollowNode1" presStyleIdx="0" presStyleCnt="4">
        <dgm:presLayoutVars>
          <dgm:bulletEnabled val="1"/>
        </dgm:presLayoutVars>
      </dgm:prSet>
      <dgm:spPr/>
    </dgm:pt>
    <dgm:pt modelId="{F6C3D7FB-5E80-4642-98D8-68B086F413D1}" type="pres">
      <dgm:prSet presAssocID="{50BCC366-60E3-45D0-A612-2202A29A233F}" presName="sp" presStyleCnt="0"/>
      <dgm:spPr/>
    </dgm:pt>
    <dgm:pt modelId="{ADD5DD46-6583-406B-92B4-52843B1F0F3E}" type="pres">
      <dgm:prSet presAssocID="{855C92F9-6F3C-43BF-9A20-2D6BBF03BBAB}" presName="linNode" presStyleCnt="0"/>
      <dgm:spPr/>
    </dgm:pt>
    <dgm:pt modelId="{1A069B0A-18F1-4746-BCF7-9FD83076B533}" type="pres">
      <dgm:prSet presAssocID="{855C92F9-6F3C-43BF-9A20-2D6BBF03BBA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E2CD344-4DB6-4837-8210-636B53036D46}" type="pres">
      <dgm:prSet presAssocID="{855C92F9-6F3C-43BF-9A20-2D6BBF03BBAB}" presName="descendantText" presStyleLbl="alignAccFollowNode1" presStyleIdx="1" presStyleCnt="4">
        <dgm:presLayoutVars>
          <dgm:bulletEnabled val="1"/>
        </dgm:presLayoutVars>
      </dgm:prSet>
      <dgm:spPr/>
    </dgm:pt>
    <dgm:pt modelId="{C5487EFA-C038-44CF-8656-B4BC77C0D9AC}" type="pres">
      <dgm:prSet presAssocID="{8536DF15-EC0A-48C7-B27B-ACC583CEDC7B}" presName="sp" presStyleCnt="0"/>
      <dgm:spPr/>
    </dgm:pt>
    <dgm:pt modelId="{2FDA261E-68CD-403E-9145-E1D0EE97B6F6}" type="pres">
      <dgm:prSet presAssocID="{286DC575-D303-490D-A1EB-38058F7DB33A}" presName="linNode" presStyleCnt="0"/>
      <dgm:spPr/>
    </dgm:pt>
    <dgm:pt modelId="{BEC1EC0E-5755-45C8-A2D9-A64B1BD63FF9}" type="pres">
      <dgm:prSet presAssocID="{286DC575-D303-490D-A1EB-38058F7DB33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D7F7513-2CFB-4FD8-9FD3-99AD310E4F14}" type="pres">
      <dgm:prSet presAssocID="{286DC575-D303-490D-A1EB-38058F7DB33A}" presName="descendantText" presStyleLbl="alignAccFollowNode1" presStyleIdx="2" presStyleCnt="4">
        <dgm:presLayoutVars>
          <dgm:bulletEnabled val="1"/>
        </dgm:presLayoutVars>
      </dgm:prSet>
      <dgm:spPr/>
    </dgm:pt>
    <dgm:pt modelId="{D13087F7-723C-4C26-9BC6-16BEABC8DF6A}" type="pres">
      <dgm:prSet presAssocID="{709E1BCD-FC24-4973-938C-181A549322A9}" presName="sp" presStyleCnt="0"/>
      <dgm:spPr/>
    </dgm:pt>
    <dgm:pt modelId="{88BB4821-370E-46F0-8F05-CC20CF0E6635}" type="pres">
      <dgm:prSet presAssocID="{FAE00ED1-3F1F-4C14-B995-79F9ADE88C3D}" presName="linNode" presStyleCnt="0"/>
      <dgm:spPr/>
    </dgm:pt>
    <dgm:pt modelId="{FAAF0668-CB4D-44E8-9114-4C55EA34BB43}" type="pres">
      <dgm:prSet presAssocID="{FAE00ED1-3F1F-4C14-B995-79F9ADE88C3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6204932-E168-4407-A686-B7B485349ED4}" type="pres">
      <dgm:prSet presAssocID="{FAE00ED1-3F1F-4C14-B995-79F9ADE88C3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3540505-D7F3-486D-AB04-2E659FDB3B01}" srcId="{FAE00ED1-3F1F-4C14-B995-79F9ADE88C3D}" destId="{B9665E80-5951-476F-B4B0-76642287E0D4}" srcOrd="1" destOrd="0" parTransId="{B16CAFF1-2524-4A48-8DD6-242DF7D0E9A8}" sibTransId="{9E702723-8C64-44E0-A020-19EE1DF280BC}"/>
    <dgm:cxn modelId="{343BFB06-1D1E-44B1-BD31-EAF33B30DCFC}" srcId="{AF66AF7E-ABCB-4AE5-B51E-25A07D2910D5}" destId="{FAE00ED1-3F1F-4C14-B995-79F9ADE88C3D}" srcOrd="3" destOrd="0" parTransId="{D4083980-5B16-42E3-847C-7E517B3524FC}" sibTransId="{F48D892D-18EE-4132-B658-8D473BA20D9E}"/>
    <dgm:cxn modelId="{C4D3B111-2D42-4ECA-9792-962841A23213}" srcId="{C3DAA9F9-09EB-4481-B95A-A93DCEDE9969}" destId="{99D643C3-7A0F-4550-BBFA-29F3CAE01F09}" srcOrd="0" destOrd="0" parTransId="{162A3AFD-DDEA-4973-B7A7-E8525C096735}" sibTransId="{8D4C77B8-1CAB-43A5-8F9B-8024014BEC82}"/>
    <dgm:cxn modelId="{3F134F1A-4CA1-4316-B30A-FB69A5E80E12}" srcId="{FAE00ED1-3F1F-4C14-B995-79F9ADE88C3D}" destId="{9DB3CF40-35E3-4AF4-A73C-8AF2E67B81F0}" srcOrd="0" destOrd="0" parTransId="{6AEE8CA4-C6F3-4C16-975A-17F5F57D7A9A}" sibTransId="{22032E00-5339-4053-B2C6-99F6CB5EBAB2}"/>
    <dgm:cxn modelId="{2D168526-C0C1-469A-83B5-C6AD1366153A}" type="presOf" srcId="{FAE00ED1-3F1F-4C14-B995-79F9ADE88C3D}" destId="{FAAF0668-CB4D-44E8-9114-4C55EA34BB43}" srcOrd="0" destOrd="0" presId="urn:microsoft.com/office/officeart/2005/8/layout/vList5"/>
    <dgm:cxn modelId="{6012C12F-6DD1-444B-9DB3-B8CCE9825083}" srcId="{286DC575-D303-490D-A1EB-38058F7DB33A}" destId="{25C32073-93EE-4751-BF4D-110712F85DF8}" srcOrd="0" destOrd="0" parTransId="{396E186D-4CC6-4555-AF8F-2376FE789213}" sibTransId="{AC94078E-296A-49A7-A35B-A00398D2C44E}"/>
    <dgm:cxn modelId="{528F2137-2E39-423F-A168-FFE26F110A68}" type="presOf" srcId="{25C32073-93EE-4751-BF4D-110712F85DF8}" destId="{2D7F7513-2CFB-4FD8-9FD3-99AD310E4F14}" srcOrd="0" destOrd="0" presId="urn:microsoft.com/office/officeart/2005/8/layout/vList5"/>
    <dgm:cxn modelId="{75ED8C64-B47B-44E1-9381-8129B7AD6B0F}" type="presOf" srcId="{C3DAA9F9-09EB-4481-B95A-A93DCEDE9969}" destId="{A0ED59E2-4948-40CF-A60A-7E2F93D01AF1}" srcOrd="0" destOrd="0" presId="urn:microsoft.com/office/officeart/2005/8/layout/vList5"/>
    <dgm:cxn modelId="{CD75EF76-D492-44EB-9F2E-47EF179E8E51}" type="presOf" srcId="{9DB3CF40-35E3-4AF4-A73C-8AF2E67B81F0}" destId="{26204932-E168-4407-A686-B7B485349ED4}" srcOrd="0" destOrd="0" presId="urn:microsoft.com/office/officeart/2005/8/layout/vList5"/>
    <dgm:cxn modelId="{D4FE2057-5D6B-4166-A66A-821DA8C83F2C}" type="presOf" srcId="{855C92F9-6F3C-43BF-9A20-2D6BBF03BBAB}" destId="{1A069B0A-18F1-4746-BCF7-9FD83076B533}" srcOrd="0" destOrd="0" presId="urn:microsoft.com/office/officeart/2005/8/layout/vList5"/>
    <dgm:cxn modelId="{141B517E-3253-4065-B051-36ECD7C78224}" type="presOf" srcId="{286DC575-D303-490D-A1EB-38058F7DB33A}" destId="{BEC1EC0E-5755-45C8-A2D9-A64B1BD63FF9}" srcOrd="0" destOrd="0" presId="urn:microsoft.com/office/officeart/2005/8/layout/vList5"/>
    <dgm:cxn modelId="{29AE358D-EE88-418E-ACA4-5455F4C4FBD7}" type="presOf" srcId="{AF66AF7E-ABCB-4AE5-B51E-25A07D2910D5}" destId="{14DB4DB3-F811-4E71-BB8F-01DA84445644}" srcOrd="0" destOrd="0" presId="urn:microsoft.com/office/officeart/2005/8/layout/vList5"/>
    <dgm:cxn modelId="{5FD2929B-54FD-4D03-932A-EEF5B28A7DCD}" type="presOf" srcId="{B2B87971-6644-49C6-AA44-DA1440EE4DBC}" destId="{1E2CD344-4DB6-4837-8210-636B53036D46}" srcOrd="0" destOrd="0" presId="urn:microsoft.com/office/officeart/2005/8/layout/vList5"/>
    <dgm:cxn modelId="{E9FAB8AF-52BE-46CF-A9BB-6E5974F8E923}" srcId="{AF66AF7E-ABCB-4AE5-B51E-25A07D2910D5}" destId="{286DC575-D303-490D-A1EB-38058F7DB33A}" srcOrd="2" destOrd="0" parTransId="{F853AD89-51FC-4678-959D-750DBBF2716B}" sibTransId="{709E1BCD-FC24-4973-938C-181A549322A9}"/>
    <dgm:cxn modelId="{E3A689C3-6720-426B-880E-5DB19BFF35D4}" srcId="{855C92F9-6F3C-43BF-9A20-2D6BBF03BBAB}" destId="{B2B87971-6644-49C6-AA44-DA1440EE4DBC}" srcOrd="0" destOrd="0" parTransId="{14D033CD-9DEB-4D7E-8384-3A302AC4F8FD}" sibTransId="{8921C7DB-7B6C-4D42-B933-14E3D9F72078}"/>
    <dgm:cxn modelId="{0C93B0E9-F0C5-40DB-B0C7-72D719C90033}" type="presOf" srcId="{99D643C3-7A0F-4550-BBFA-29F3CAE01F09}" destId="{5029A712-4322-4D4F-B5E5-1DFC4E67F05B}" srcOrd="0" destOrd="0" presId="urn:microsoft.com/office/officeart/2005/8/layout/vList5"/>
    <dgm:cxn modelId="{B0AA24EC-02DC-4511-AD0C-E1E6636BAA13}" srcId="{AF66AF7E-ABCB-4AE5-B51E-25A07D2910D5}" destId="{855C92F9-6F3C-43BF-9A20-2D6BBF03BBAB}" srcOrd="1" destOrd="0" parTransId="{331975C5-E2B1-4933-8233-485A396C97EC}" sibTransId="{8536DF15-EC0A-48C7-B27B-ACC583CEDC7B}"/>
    <dgm:cxn modelId="{FBD35BF5-D96D-4240-8F02-6060935B8178}" srcId="{AF66AF7E-ABCB-4AE5-B51E-25A07D2910D5}" destId="{C3DAA9F9-09EB-4481-B95A-A93DCEDE9969}" srcOrd="0" destOrd="0" parTransId="{8D52828C-C2C1-4F22-8C6F-C0C99227C060}" sibTransId="{50BCC366-60E3-45D0-A612-2202A29A233F}"/>
    <dgm:cxn modelId="{F1F539F8-6C76-4695-9F3B-FD74D292A667}" type="presOf" srcId="{B9665E80-5951-476F-B4B0-76642287E0D4}" destId="{26204932-E168-4407-A686-B7B485349ED4}" srcOrd="0" destOrd="1" presId="urn:microsoft.com/office/officeart/2005/8/layout/vList5"/>
    <dgm:cxn modelId="{71B9F76B-0E11-4F3B-880B-4B0547E6B1BE}" type="presParOf" srcId="{14DB4DB3-F811-4E71-BB8F-01DA84445644}" destId="{1042080A-BA89-41B2-AAA2-C9D354CAD2C8}" srcOrd="0" destOrd="0" presId="urn:microsoft.com/office/officeart/2005/8/layout/vList5"/>
    <dgm:cxn modelId="{127ED20B-F590-4ADA-86E8-ACDAB1ACAA32}" type="presParOf" srcId="{1042080A-BA89-41B2-AAA2-C9D354CAD2C8}" destId="{A0ED59E2-4948-40CF-A60A-7E2F93D01AF1}" srcOrd="0" destOrd="0" presId="urn:microsoft.com/office/officeart/2005/8/layout/vList5"/>
    <dgm:cxn modelId="{4933DC86-757E-424C-BF5C-3E3194E4B02E}" type="presParOf" srcId="{1042080A-BA89-41B2-AAA2-C9D354CAD2C8}" destId="{5029A712-4322-4D4F-B5E5-1DFC4E67F05B}" srcOrd="1" destOrd="0" presId="urn:microsoft.com/office/officeart/2005/8/layout/vList5"/>
    <dgm:cxn modelId="{75DDDF70-952D-4A4F-AF1A-F29CA858B76E}" type="presParOf" srcId="{14DB4DB3-F811-4E71-BB8F-01DA84445644}" destId="{F6C3D7FB-5E80-4642-98D8-68B086F413D1}" srcOrd="1" destOrd="0" presId="urn:microsoft.com/office/officeart/2005/8/layout/vList5"/>
    <dgm:cxn modelId="{9FEADE9E-848E-4B8A-8308-A3FADCFB5C6A}" type="presParOf" srcId="{14DB4DB3-F811-4E71-BB8F-01DA84445644}" destId="{ADD5DD46-6583-406B-92B4-52843B1F0F3E}" srcOrd="2" destOrd="0" presId="urn:microsoft.com/office/officeart/2005/8/layout/vList5"/>
    <dgm:cxn modelId="{9724354A-50AC-4369-8A4D-306AC8DA166B}" type="presParOf" srcId="{ADD5DD46-6583-406B-92B4-52843B1F0F3E}" destId="{1A069B0A-18F1-4746-BCF7-9FD83076B533}" srcOrd="0" destOrd="0" presId="urn:microsoft.com/office/officeart/2005/8/layout/vList5"/>
    <dgm:cxn modelId="{22E1A8A8-C66E-4F3A-884E-B25A49BE8EDC}" type="presParOf" srcId="{ADD5DD46-6583-406B-92B4-52843B1F0F3E}" destId="{1E2CD344-4DB6-4837-8210-636B53036D46}" srcOrd="1" destOrd="0" presId="urn:microsoft.com/office/officeart/2005/8/layout/vList5"/>
    <dgm:cxn modelId="{C7D6385F-EAFB-43CD-B4C4-5F2BB6CCDB60}" type="presParOf" srcId="{14DB4DB3-F811-4E71-BB8F-01DA84445644}" destId="{C5487EFA-C038-44CF-8656-B4BC77C0D9AC}" srcOrd="3" destOrd="0" presId="urn:microsoft.com/office/officeart/2005/8/layout/vList5"/>
    <dgm:cxn modelId="{321281FF-FF12-4007-93EF-12ADAAFAD906}" type="presParOf" srcId="{14DB4DB3-F811-4E71-BB8F-01DA84445644}" destId="{2FDA261E-68CD-403E-9145-E1D0EE97B6F6}" srcOrd="4" destOrd="0" presId="urn:microsoft.com/office/officeart/2005/8/layout/vList5"/>
    <dgm:cxn modelId="{67E62F71-0E99-4210-BC3C-1978F695F8F0}" type="presParOf" srcId="{2FDA261E-68CD-403E-9145-E1D0EE97B6F6}" destId="{BEC1EC0E-5755-45C8-A2D9-A64B1BD63FF9}" srcOrd="0" destOrd="0" presId="urn:microsoft.com/office/officeart/2005/8/layout/vList5"/>
    <dgm:cxn modelId="{75DD8441-650E-4634-8985-B3A55F0C9F9D}" type="presParOf" srcId="{2FDA261E-68CD-403E-9145-E1D0EE97B6F6}" destId="{2D7F7513-2CFB-4FD8-9FD3-99AD310E4F14}" srcOrd="1" destOrd="0" presId="urn:microsoft.com/office/officeart/2005/8/layout/vList5"/>
    <dgm:cxn modelId="{C059A5E0-0670-449E-86CE-CA484E74C3C6}" type="presParOf" srcId="{14DB4DB3-F811-4E71-BB8F-01DA84445644}" destId="{D13087F7-723C-4C26-9BC6-16BEABC8DF6A}" srcOrd="5" destOrd="0" presId="urn:microsoft.com/office/officeart/2005/8/layout/vList5"/>
    <dgm:cxn modelId="{413B6034-E748-49CA-A2C5-708F2B53AA1D}" type="presParOf" srcId="{14DB4DB3-F811-4E71-BB8F-01DA84445644}" destId="{88BB4821-370E-46F0-8F05-CC20CF0E6635}" srcOrd="6" destOrd="0" presId="urn:microsoft.com/office/officeart/2005/8/layout/vList5"/>
    <dgm:cxn modelId="{0822E667-1D6C-43C4-AAC2-0B774890A8A0}" type="presParOf" srcId="{88BB4821-370E-46F0-8F05-CC20CF0E6635}" destId="{FAAF0668-CB4D-44E8-9114-4C55EA34BB43}" srcOrd="0" destOrd="0" presId="urn:microsoft.com/office/officeart/2005/8/layout/vList5"/>
    <dgm:cxn modelId="{56E8173A-3779-45BE-BFAE-E32D62162263}" type="presParOf" srcId="{88BB4821-370E-46F0-8F05-CC20CF0E6635}" destId="{26204932-E168-4407-A686-B7B485349ED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7D95ED1-37C7-4BC7-B691-E1B72312648C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8F1B45C-F330-486C-B950-0A97444B0C38}">
      <dgm:prSet/>
      <dgm:spPr/>
      <dgm:t>
        <a:bodyPr/>
        <a:lstStyle/>
        <a:p>
          <a:pPr>
            <a:defRPr cap="all"/>
          </a:pPr>
          <a:r>
            <a:rPr lang="en-AU" dirty="0"/>
            <a:t>Project Code Repository</a:t>
          </a:r>
          <a:endParaRPr lang="en-US" dirty="0"/>
        </a:p>
      </dgm:t>
    </dgm:pt>
    <dgm:pt modelId="{AF5BDDEA-1F70-44A8-A2EA-D0F24FA2F70C}" type="parTrans" cxnId="{471A323A-4053-4608-9E21-EF1612792C5D}">
      <dgm:prSet/>
      <dgm:spPr/>
      <dgm:t>
        <a:bodyPr/>
        <a:lstStyle/>
        <a:p>
          <a:endParaRPr lang="en-US"/>
        </a:p>
      </dgm:t>
    </dgm:pt>
    <dgm:pt modelId="{8478E588-7A6C-443C-A55A-0F9E273991AF}" type="sibTrans" cxnId="{471A323A-4053-4608-9E21-EF1612792C5D}">
      <dgm:prSet/>
      <dgm:spPr/>
      <dgm:t>
        <a:bodyPr/>
        <a:lstStyle/>
        <a:p>
          <a:endParaRPr lang="en-US"/>
        </a:p>
      </dgm:t>
    </dgm:pt>
    <dgm:pt modelId="{B5A291BD-3D63-4FF0-82F2-DF2E2DEDCEDC}">
      <dgm:prSet/>
      <dgm:spPr/>
      <dgm:t>
        <a:bodyPr/>
        <a:lstStyle/>
        <a:p>
          <a:pPr>
            <a:defRPr cap="all"/>
          </a:pPr>
          <a:r>
            <a:rPr lang="en-AU" dirty="0"/>
            <a:t>UI/UX Wireframes</a:t>
          </a:r>
          <a:endParaRPr lang="en-US" dirty="0"/>
        </a:p>
      </dgm:t>
    </dgm:pt>
    <dgm:pt modelId="{368FC124-AE34-4282-8693-5362F338E43A}" type="parTrans" cxnId="{AEFE106E-3232-4623-86E1-4EEB983D4381}">
      <dgm:prSet/>
      <dgm:spPr/>
      <dgm:t>
        <a:bodyPr/>
        <a:lstStyle/>
        <a:p>
          <a:endParaRPr lang="en-US"/>
        </a:p>
      </dgm:t>
    </dgm:pt>
    <dgm:pt modelId="{BD838BB2-0535-423B-A3E6-EE3ABEF27B08}" type="sibTrans" cxnId="{AEFE106E-3232-4623-86E1-4EEB983D4381}">
      <dgm:prSet/>
      <dgm:spPr/>
      <dgm:t>
        <a:bodyPr/>
        <a:lstStyle/>
        <a:p>
          <a:endParaRPr lang="en-US"/>
        </a:p>
      </dgm:t>
    </dgm:pt>
    <dgm:pt modelId="{581F8215-DABB-4E15-93D5-247C3C5EF597}">
      <dgm:prSet/>
      <dgm:spPr/>
      <dgm:t>
        <a:bodyPr/>
        <a:lstStyle/>
        <a:p>
          <a:pPr>
            <a:defRPr cap="all"/>
          </a:pPr>
          <a:r>
            <a:rPr lang="en-AU" dirty="0"/>
            <a:t> Testing Artifacts</a:t>
          </a:r>
          <a:endParaRPr lang="en-US" dirty="0"/>
        </a:p>
      </dgm:t>
    </dgm:pt>
    <dgm:pt modelId="{3EEA122E-6DA5-49D9-9C41-FBDAAE00B24F}" type="parTrans" cxnId="{D44C37A5-3B5D-4E34-88E2-9C6AA8FC84EC}">
      <dgm:prSet/>
      <dgm:spPr/>
      <dgm:t>
        <a:bodyPr/>
        <a:lstStyle/>
        <a:p>
          <a:endParaRPr lang="en-US"/>
        </a:p>
      </dgm:t>
    </dgm:pt>
    <dgm:pt modelId="{DC00E1D5-30E0-4641-9463-7AB2CEA0F795}" type="sibTrans" cxnId="{D44C37A5-3B5D-4E34-88E2-9C6AA8FC84EC}">
      <dgm:prSet/>
      <dgm:spPr/>
      <dgm:t>
        <a:bodyPr/>
        <a:lstStyle/>
        <a:p>
          <a:endParaRPr lang="en-US"/>
        </a:p>
      </dgm:t>
    </dgm:pt>
    <dgm:pt modelId="{32099C03-96E4-443C-9866-9808C2D770C9}">
      <dgm:prSet/>
      <dgm:spPr/>
      <dgm:t>
        <a:bodyPr/>
        <a:lstStyle/>
        <a:p>
          <a:pPr>
            <a:defRPr cap="all"/>
          </a:pPr>
          <a:r>
            <a:rPr lang="en-AU" dirty="0"/>
            <a:t> Documentation</a:t>
          </a:r>
          <a:endParaRPr lang="en-US" dirty="0"/>
        </a:p>
      </dgm:t>
    </dgm:pt>
    <dgm:pt modelId="{7C26C799-0133-4496-99A8-376228D2C28C}" type="parTrans" cxnId="{54DE7F36-E152-4A25-9835-6E12B90432FD}">
      <dgm:prSet/>
      <dgm:spPr/>
      <dgm:t>
        <a:bodyPr/>
        <a:lstStyle/>
        <a:p>
          <a:endParaRPr lang="en-US"/>
        </a:p>
      </dgm:t>
    </dgm:pt>
    <dgm:pt modelId="{4325BF60-D3BF-492B-92DC-0AD67EC1C35F}" type="sibTrans" cxnId="{54DE7F36-E152-4A25-9835-6E12B90432FD}">
      <dgm:prSet/>
      <dgm:spPr/>
      <dgm:t>
        <a:bodyPr/>
        <a:lstStyle/>
        <a:p>
          <a:endParaRPr lang="en-US"/>
        </a:p>
      </dgm:t>
    </dgm:pt>
    <dgm:pt modelId="{A14C8D36-2950-407A-964B-8B389D9F74FF}">
      <dgm:prSet/>
      <dgm:spPr/>
      <dgm:t>
        <a:bodyPr/>
        <a:lstStyle/>
        <a:p>
          <a:pPr>
            <a:defRPr cap="all"/>
          </a:pPr>
          <a:r>
            <a:rPr lang="en-AU" dirty="0"/>
            <a:t>Promo Video</a:t>
          </a:r>
          <a:endParaRPr lang="en-US" dirty="0"/>
        </a:p>
      </dgm:t>
    </dgm:pt>
    <dgm:pt modelId="{305F03D5-8B71-49BB-B433-FCF5918071A6}" type="parTrans" cxnId="{8E14FA10-3C8B-4378-A2DB-A4CD14E90122}">
      <dgm:prSet/>
      <dgm:spPr/>
      <dgm:t>
        <a:bodyPr/>
        <a:lstStyle/>
        <a:p>
          <a:endParaRPr lang="en-US"/>
        </a:p>
      </dgm:t>
    </dgm:pt>
    <dgm:pt modelId="{F8A67F58-C575-44BF-987A-53C39BD62790}" type="sibTrans" cxnId="{8E14FA10-3C8B-4378-A2DB-A4CD14E90122}">
      <dgm:prSet/>
      <dgm:spPr/>
      <dgm:t>
        <a:bodyPr/>
        <a:lstStyle/>
        <a:p>
          <a:endParaRPr lang="en-US"/>
        </a:p>
      </dgm:t>
    </dgm:pt>
    <dgm:pt modelId="{CD3FB584-8327-4F43-A2B0-2E720D741791}" type="pres">
      <dgm:prSet presAssocID="{87D95ED1-37C7-4BC7-B691-E1B72312648C}" presName="diagram" presStyleCnt="0">
        <dgm:presLayoutVars>
          <dgm:dir/>
          <dgm:resizeHandles val="exact"/>
        </dgm:presLayoutVars>
      </dgm:prSet>
      <dgm:spPr/>
    </dgm:pt>
    <dgm:pt modelId="{174B66A7-0B04-48FC-90C5-4F10784EAC84}" type="pres">
      <dgm:prSet presAssocID="{78F1B45C-F330-486C-B950-0A97444B0C38}" presName="node" presStyleLbl="node1" presStyleIdx="0" presStyleCnt="5">
        <dgm:presLayoutVars>
          <dgm:bulletEnabled val="1"/>
        </dgm:presLayoutVars>
      </dgm:prSet>
      <dgm:spPr/>
    </dgm:pt>
    <dgm:pt modelId="{2A216FCF-67DC-41F6-8237-0830151352A4}" type="pres">
      <dgm:prSet presAssocID="{8478E588-7A6C-443C-A55A-0F9E273991AF}" presName="sibTrans" presStyleCnt="0"/>
      <dgm:spPr/>
    </dgm:pt>
    <dgm:pt modelId="{80E0D9EC-9C9A-4E69-9104-EDC4544DC541}" type="pres">
      <dgm:prSet presAssocID="{B5A291BD-3D63-4FF0-82F2-DF2E2DEDCEDC}" presName="node" presStyleLbl="node1" presStyleIdx="1" presStyleCnt="5">
        <dgm:presLayoutVars>
          <dgm:bulletEnabled val="1"/>
        </dgm:presLayoutVars>
      </dgm:prSet>
      <dgm:spPr/>
    </dgm:pt>
    <dgm:pt modelId="{8C2BF0D1-445C-4C11-9068-B42A79B00747}" type="pres">
      <dgm:prSet presAssocID="{BD838BB2-0535-423B-A3E6-EE3ABEF27B08}" presName="sibTrans" presStyleCnt="0"/>
      <dgm:spPr/>
    </dgm:pt>
    <dgm:pt modelId="{26D6B431-0C1B-4BD5-B026-157B38201CC6}" type="pres">
      <dgm:prSet presAssocID="{581F8215-DABB-4E15-93D5-247C3C5EF597}" presName="node" presStyleLbl="node1" presStyleIdx="2" presStyleCnt="5">
        <dgm:presLayoutVars>
          <dgm:bulletEnabled val="1"/>
        </dgm:presLayoutVars>
      </dgm:prSet>
      <dgm:spPr/>
    </dgm:pt>
    <dgm:pt modelId="{3CB0C6C6-9F89-4D64-BEEB-4603E2DE76F7}" type="pres">
      <dgm:prSet presAssocID="{DC00E1D5-30E0-4641-9463-7AB2CEA0F795}" presName="sibTrans" presStyleCnt="0"/>
      <dgm:spPr/>
    </dgm:pt>
    <dgm:pt modelId="{C4EB20F3-8FDF-4F45-88EC-CCA913D9C6BD}" type="pres">
      <dgm:prSet presAssocID="{32099C03-96E4-443C-9866-9808C2D770C9}" presName="node" presStyleLbl="node1" presStyleIdx="3" presStyleCnt="5">
        <dgm:presLayoutVars>
          <dgm:bulletEnabled val="1"/>
        </dgm:presLayoutVars>
      </dgm:prSet>
      <dgm:spPr/>
    </dgm:pt>
    <dgm:pt modelId="{8782F6A7-8218-44EE-8AA6-40930E57671A}" type="pres">
      <dgm:prSet presAssocID="{4325BF60-D3BF-492B-92DC-0AD67EC1C35F}" presName="sibTrans" presStyleCnt="0"/>
      <dgm:spPr/>
    </dgm:pt>
    <dgm:pt modelId="{1B0D5E32-9700-4152-A64B-B73C7551333F}" type="pres">
      <dgm:prSet presAssocID="{A14C8D36-2950-407A-964B-8B389D9F74FF}" presName="node" presStyleLbl="node1" presStyleIdx="4" presStyleCnt="5">
        <dgm:presLayoutVars>
          <dgm:bulletEnabled val="1"/>
        </dgm:presLayoutVars>
      </dgm:prSet>
      <dgm:spPr/>
    </dgm:pt>
  </dgm:ptLst>
  <dgm:cxnLst>
    <dgm:cxn modelId="{8E14FA10-3C8B-4378-A2DB-A4CD14E90122}" srcId="{87D95ED1-37C7-4BC7-B691-E1B72312648C}" destId="{A14C8D36-2950-407A-964B-8B389D9F74FF}" srcOrd="4" destOrd="0" parTransId="{305F03D5-8B71-49BB-B433-FCF5918071A6}" sibTransId="{F8A67F58-C575-44BF-987A-53C39BD62790}"/>
    <dgm:cxn modelId="{54DE7F36-E152-4A25-9835-6E12B90432FD}" srcId="{87D95ED1-37C7-4BC7-B691-E1B72312648C}" destId="{32099C03-96E4-443C-9866-9808C2D770C9}" srcOrd="3" destOrd="0" parTransId="{7C26C799-0133-4496-99A8-376228D2C28C}" sibTransId="{4325BF60-D3BF-492B-92DC-0AD67EC1C35F}"/>
    <dgm:cxn modelId="{471A323A-4053-4608-9E21-EF1612792C5D}" srcId="{87D95ED1-37C7-4BC7-B691-E1B72312648C}" destId="{78F1B45C-F330-486C-B950-0A97444B0C38}" srcOrd="0" destOrd="0" parTransId="{AF5BDDEA-1F70-44A8-A2EA-D0F24FA2F70C}" sibTransId="{8478E588-7A6C-443C-A55A-0F9E273991AF}"/>
    <dgm:cxn modelId="{AEFE106E-3232-4623-86E1-4EEB983D4381}" srcId="{87D95ED1-37C7-4BC7-B691-E1B72312648C}" destId="{B5A291BD-3D63-4FF0-82F2-DF2E2DEDCEDC}" srcOrd="1" destOrd="0" parTransId="{368FC124-AE34-4282-8693-5362F338E43A}" sibTransId="{BD838BB2-0535-423B-A3E6-EE3ABEF27B08}"/>
    <dgm:cxn modelId="{00F67755-7F62-4DE5-8DC3-0FBFB59F45C1}" type="presOf" srcId="{B5A291BD-3D63-4FF0-82F2-DF2E2DEDCEDC}" destId="{80E0D9EC-9C9A-4E69-9104-EDC4544DC541}" srcOrd="0" destOrd="0" presId="urn:microsoft.com/office/officeart/2005/8/layout/default"/>
    <dgm:cxn modelId="{69018658-2905-4A08-A961-B9F8289DBFBA}" type="presOf" srcId="{87D95ED1-37C7-4BC7-B691-E1B72312648C}" destId="{CD3FB584-8327-4F43-A2B0-2E720D741791}" srcOrd="0" destOrd="0" presId="urn:microsoft.com/office/officeart/2005/8/layout/default"/>
    <dgm:cxn modelId="{4C1E1D79-2CB6-4939-BB70-0F91DCCF6EC9}" type="presOf" srcId="{A14C8D36-2950-407A-964B-8B389D9F74FF}" destId="{1B0D5E32-9700-4152-A64B-B73C7551333F}" srcOrd="0" destOrd="0" presId="urn:microsoft.com/office/officeart/2005/8/layout/default"/>
    <dgm:cxn modelId="{BD249E7A-5398-4A0A-989B-6B2F61C588DF}" type="presOf" srcId="{581F8215-DABB-4E15-93D5-247C3C5EF597}" destId="{26D6B431-0C1B-4BD5-B026-157B38201CC6}" srcOrd="0" destOrd="0" presId="urn:microsoft.com/office/officeart/2005/8/layout/default"/>
    <dgm:cxn modelId="{FECCE68A-6BF8-4F27-AF18-1B5543BFF20D}" type="presOf" srcId="{32099C03-96E4-443C-9866-9808C2D770C9}" destId="{C4EB20F3-8FDF-4F45-88EC-CCA913D9C6BD}" srcOrd="0" destOrd="0" presId="urn:microsoft.com/office/officeart/2005/8/layout/default"/>
    <dgm:cxn modelId="{F0B8D3A0-AC08-4063-821E-04C3EE560888}" type="presOf" srcId="{78F1B45C-F330-486C-B950-0A97444B0C38}" destId="{174B66A7-0B04-48FC-90C5-4F10784EAC84}" srcOrd="0" destOrd="0" presId="urn:microsoft.com/office/officeart/2005/8/layout/default"/>
    <dgm:cxn modelId="{D44C37A5-3B5D-4E34-88E2-9C6AA8FC84EC}" srcId="{87D95ED1-37C7-4BC7-B691-E1B72312648C}" destId="{581F8215-DABB-4E15-93D5-247C3C5EF597}" srcOrd="2" destOrd="0" parTransId="{3EEA122E-6DA5-49D9-9C41-FBDAAE00B24F}" sibTransId="{DC00E1D5-30E0-4641-9463-7AB2CEA0F795}"/>
    <dgm:cxn modelId="{8A968285-275D-4893-A7E1-BDF67BC4BA94}" type="presParOf" srcId="{CD3FB584-8327-4F43-A2B0-2E720D741791}" destId="{174B66A7-0B04-48FC-90C5-4F10784EAC84}" srcOrd="0" destOrd="0" presId="urn:microsoft.com/office/officeart/2005/8/layout/default"/>
    <dgm:cxn modelId="{AC686C80-B1AF-434C-9A9C-14C26D6D9B24}" type="presParOf" srcId="{CD3FB584-8327-4F43-A2B0-2E720D741791}" destId="{2A216FCF-67DC-41F6-8237-0830151352A4}" srcOrd="1" destOrd="0" presId="urn:microsoft.com/office/officeart/2005/8/layout/default"/>
    <dgm:cxn modelId="{A627C01A-EF94-45C6-A577-9E5B5B26C534}" type="presParOf" srcId="{CD3FB584-8327-4F43-A2B0-2E720D741791}" destId="{80E0D9EC-9C9A-4E69-9104-EDC4544DC541}" srcOrd="2" destOrd="0" presId="urn:microsoft.com/office/officeart/2005/8/layout/default"/>
    <dgm:cxn modelId="{B66CE29A-0033-4895-8C35-7B7FA044B3BE}" type="presParOf" srcId="{CD3FB584-8327-4F43-A2B0-2E720D741791}" destId="{8C2BF0D1-445C-4C11-9068-B42A79B00747}" srcOrd="3" destOrd="0" presId="urn:microsoft.com/office/officeart/2005/8/layout/default"/>
    <dgm:cxn modelId="{4ED8379F-7AE8-450C-9552-2D9A7F6E543E}" type="presParOf" srcId="{CD3FB584-8327-4F43-A2B0-2E720D741791}" destId="{26D6B431-0C1B-4BD5-B026-157B38201CC6}" srcOrd="4" destOrd="0" presId="urn:microsoft.com/office/officeart/2005/8/layout/default"/>
    <dgm:cxn modelId="{BC2BD7E3-C5C3-4E84-89F6-EF5100D71D87}" type="presParOf" srcId="{CD3FB584-8327-4F43-A2B0-2E720D741791}" destId="{3CB0C6C6-9F89-4D64-BEEB-4603E2DE76F7}" srcOrd="5" destOrd="0" presId="urn:microsoft.com/office/officeart/2005/8/layout/default"/>
    <dgm:cxn modelId="{768D3C7E-5BC1-4057-A644-8A2445FB9ABA}" type="presParOf" srcId="{CD3FB584-8327-4F43-A2B0-2E720D741791}" destId="{C4EB20F3-8FDF-4F45-88EC-CCA913D9C6BD}" srcOrd="6" destOrd="0" presId="urn:microsoft.com/office/officeart/2005/8/layout/default"/>
    <dgm:cxn modelId="{1ED3708B-32CF-4FC8-9C92-4801F96DBDA6}" type="presParOf" srcId="{CD3FB584-8327-4F43-A2B0-2E720D741791}" destId="{8782F6A7-8218-44EE-8AA6-40930E57671A}" srcOrd="7" destOrd="0" presId="urn:microsoft.com/office/officeart/2005/8/layout/default"/>
    <dgm:cxn modelId="{AF8D374C-522A-43C1-9AD6-DEA45E281763}" type="presParOf" srcId="{CD3FB584-8327-4F43-A2B0-2E720D741791}" destId="{1B0D5E32-9700-4152-A64B-B73C7551333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29F89BD-69B1-4243-893C-A8C48FAEF1B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CBA19A-4F67-4D6A-B49C-9DE76F7FB8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Built a functional </a:t>
          </a:r>
          <a:r>
            <a:rPr lang="en-US" b="1"/>
            <a:t>voice-enabled AI chatbot</a:t>
          </a:r>
          <a:r>
            <a:rPr lang="en-US"/>
            <a:t> for Moodle</a:t>
          </a:r>
        </a:p>
      </dgm:t>
    </dgm:pt>
    <dgm:pt modelId="{5DE2D78C-1AC0-4150-B4CC-C04351229082}" type="parTrans" cxnId="{F89E6E54-3D7B-468D-A576-9B5E023E73D8}">
      <dgm:prSet/>
      <dgm:spPr/>
      <dgm:t>
        <a:bodyPr/>
        <a:lstStyle/>
        <a:p>
          <a:endParaRPr lang="en-US"/>
        </a:p>
      </dgm:t>
    </dgm:pt>
    <dgm:pt modelId="{FC446349-5F63-4359-B9FB-670547035536}" type="sibTrans" cxnId="{F89E6E54-3D7B-468D-A576-9B5E023E73D8}">
      <dgm:prSet/>
      <dgm:spPr/>
      <dgm:t>
        <a:bodyPr/>
        <a:lstStyle/>
        <a:p>
          <a:endParaRPr lang="en-US"/>
        </a:p>
      </dgm:t>
    </dgm:pt>
    <dgm:pt modelId="{20238A4A-9FA7-4980-9C78-236A2B562D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Delivered </a:t>
          </a:r>
          <a:r>
            <a:rPr lang="en-US" b="1" dirty="0"/>
            <a:t>role-based interaction</a:t>
          </a:r>
          <a:r>
            <a:rPr lang="en-US" dirty="0"/>
            <a:t> with student and instructor support</a:t>
          </a:r>
        </a:p>
      </dgm:t>
    </dgm:pt>
    <dgm:pt modelId="{B8B074C1-63D4-4820-B58C-B451E9254782}" type="parTrans" cxnId="{5AB0E189-5900-476E-BF38-538E72938845}">
      <dgm:prSet/>
      <dgm:spPr/>
      <dgm:t>
        <a:bodyPr/>
        <a:lstStyle/>
        <a:p>
          <a:endParaRPr lang="en-US"/>
        </a:p>
      </dgm:t>
    </dgm:pt>
    <dgm:pt modelId="{4475D115-1E87-4533-B5BA-8314485038C8}" type="sibTrans" cxnId="{5AB0E189-5900-476E-BF38-538E72938845}">
      <dgm:prSet/>
      <dgm:spPr/>
      <dgm:t>
        <a:bodyPr/>
        <a:lstStyle/>
        <a:p>
          <a:endParaRPr lang="en-US"/>
        </a:p>
      </dgm:t>
    </dgm:pt>
    <dgm:pt modelId="{5852DCA9-FAC6-46D0-9DBF-1FD1BA8858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Applied skills in </a:t>
          </a:r>
          <a:r>
            <a:rPr lang="en-US" b="1"/>
            <a:t>frontend, testing, and API integration</a:t>
          </a:r>
          <a:endParaRPr lang="en-US"/>
        </a:p>
      </dgm:t>
    </dgm:pt>
    <dgm:pt modelId="{57587F9B-F9B0-4E74-8A67-DAE100B5A65E}" type="parTrans" cxnId="{6D6CD3AB-D604-4592-9F57-6067F9E67D21}">
      <dgm:prSet/>
      <dgm:spPr/>
      <dgm:t>
        <a:bodyPr/>
        <a:lstStyle/>
        <a:p>
          <a:endParaRPr lang="en-US"/>
        </a:p>
      </dgm:t>
    </dgm:pt>
    <dgm:pt modelId="{70114413-3A97-4BCF-9AB1-8EC07CF826CE}" type="sibTrans" cxnId="{6D6CD3AB-D604-4592-9F57-6067F9E67D21}">
      <dgm:prSet/>
      <dgm:spPr/>
      <dgm:t>
        <a:bodyPr/>
        <a:lstStyle/>
        <a:p>
          <a:endParaRPr lang="en-US"/>
        </a:p>
      </dgm:t>
    </dgm:pt>
    <dgm:pt modelId="{794ECAE6-A337-4FB6-83CC-F519C321D7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Produced key deliverables: code, tests, documentation, and demo video</a:t>
          </a:r>
        </a:p>
      </dgm:t>
    </dgm:pt>
    <dgm:pt modelId="{D16EECF4-7BE7-47CA-814C-37799A599CE6}" type="parTrans" cxnId="{68D69225-F90B-4660-8F24-C0AC634117A8}">
      <dgm:prSet/>
      <dgm:spPr/>
      <dgm:t>
        <a:bodyPr/>
        <a:lstStyle/>
        <a:p>
          <a:endParaRPr lang="en-US"/>
        </a:p>
      </dgm:t>
    </dgm:pt>
    <dgm:pt modelId="{D2596CE4-FD0B-46FC-A33D-059C909E2B74}" type="sibTrans" cxnId="{68D69225-F90B-4660-8F24-C0AC634117A8}">
      <dgm:prSet/>
      <dgm:spPr/>
      <dgm:t>
        <a:bodyPr/>
        <a:lstStyle/>
        <a:p>
          <a:endParaRPr lang="en-US"/>
        </a:p>
      </dgm:t>
    </dgm:pt>
    <dgm:pt modelId="{D782D5E0-9937-4AED-AFF1-EB6E0C1EF1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Improved teamwork, problem-solving, and agile collaboration</a:t>
          </a:r>
        </a:p>
      </dgm:t>
    </dgm:pt>
    <dgm:pt modelId="{60D5B9EE-3D4A-4AA4-9735-672A388B2E3C}" type="parTrans" cxnId="{0A694E66-0C61-4938-8F11-48C1BDFEEC44}">
      <dgm:prSet/>
      <dgm:spPr/>
      <dgm:t>
        <a:bodyPr/>
        <a:lstStyle/>
        <a:p>
          <a:endParaRPr lang="en-US"/>
        </a:p>
      </dgm:t>
    </dgm:pt>
    <dgm:pt modelId="{3FD8802E-5BA0-413D-9BD8-538FE6B5E116}" type="sibTrans" cxnId="{0A694E66-0C61-4938-8F11-48C1BDFEEC44}">
      <dgm:prSet/>
      <dgm:spPr/>
      <dgm:t>
        <a:bodyPr/>
        <a:lstStyle/>
        <a:p>
          <a:endParaRPr lang="en-US"/>
        </a:p>
      </dgm:t>
    </dgm:pt>
    <dgm:pt modelId="{7B97F34A-6447-4DA2-8D84-C37C6B76BB1E}" type="pres">
      <dgm:prSet presAssocID="{629F89BD-69B1-4243-893C-A8C48FAEF1B6}" presName="root" presStyleCnt="0">
        <dgm:presLayoutVars>
          <dgm:dir/>
          <dgm:resizeHandles val="exact"/>
        </dgm:presLayoutVars>
      </dgm:prSet>
      <dgm:spPr/>
    </dgm:pt>
    <dgm:pt modelId="{A6C952F6-70FF-4E3D-BEBC-06F5CC14201D}" type="pres">
      <dgm:prSet presAssocID="{1ACBA19A-4F67-4D6A-B49C-9DE76F7FB8BA}" presName="compNode" presStyleCnt="0"/>
      <dgm:spPr/>
    </dgm:pt>
    <dgm:pt modelId="{08A4A664-C20F-4112-AF35-ED4897B58814}" type="pres">
      <dgm:prSet presAssocID="{1ACBA19A-4F67-4D6A-B49C-9DE76F7FB8BA}" presName="bgRect" presStyleLbl="bgShp" presStyleIdx="0" presStyleCnt="5"/>
      <dgm:spPr/>
    </dgm:pt>
    <dgm:pt modelId="{2EAF2792-EAB4-4DEB-A652-9AFFF8198687}" type="pres">
      <dgm:prSet presAssocID="{1ACBA19A-4F67-4D6A-B49C-9DE76F7FB8B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FAB1319B-8C16-4C6C-8C9A-A535ADF78D0F}" type="pres">
      <dgm:prSet presAssocID="{1ACBA19A-4F67-4D6A-B49C-9DE76F7FB8BA}" presName="spaceRect" presStyleCnt="0"/>
      <dgm:spPr/>
    </dgm:pt>
    <dgm:pt modelId="{8D258591-D85F-44E8-A7E8-BBB1D032A6A7}" type="pres">
      <dgm:prSet presAssocID="{1ACBA19A-4F67-4D6A-B49C-9DE76F7FB8BA}" presName="parTx" presStyleLbl="revTx" presStyleIdx="0" presStyleCnt="5">
        <dgm:presLayoutVars>
          <dgm:chMax val="0"/>
          <dgm:chPref val="0"/>
        </dgm:presLayoutVars>
      </dgm:prSet>
      <dgm:spPr/>
    </dgm:pt>
    <dgm:pt modelId="{CCB0BCCB-AFCF-40BC-A596-C1103C197224}" type="pres">
      <dgm:prSet presAssocID="{FC446349-5F63-4359-B9FB-670547035536}" presName="sibTrans" presStyleCnt="0"/>
      <dgm:spPr/>
    </dgm:pt>
    <dgm:pt modelId="{5A837A21-EFF9-4850-A1FF-A7B5FFDD8CFF}" type="pres">
      <dgm:prSet presAssocID="{20238A4A-9FA7-4980-9C78-236A2B562D4D}" presName="compNode" presStyleCnt="0"/>
      <dgm:spPr/>
    </dgm:pt>
    <dgm:pt modelId="{2AC197A9-9922-4A6D-92CD-56DD6499C7D6}" type="pres">
      <dgm:prSet presAssocID="{20238A4A-9FA7-4980-9C78-236A2B562D4D}" presName="bgRect" presStyleLbl="bgShp" presStyleIdx="1" presStyleCnt="5"/>
      <dgm:spPr/>
    </dgm:pt>
    <dgm:pt modelId="{651F5C86-3798-4F9E-ADDF-D2ED486E517B}" type="pres">
      <dgm:prSet presAssocID="{20238A4A-9FA7-4980-9C78-236A2B562D4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0C655AC-7AA6-4CC1-98CB-499D557A0EE2}" type="pres">
      <dgm:prSet presAssocID="{20238A4A-9FA7-4980-9C78-236A2B562D4D}" presName="spaceRect" presStyleCnt="0"/>
      <dgm:spPr/>
    </dgm:pt>
    <dgm:pt modelId="{AB8820C1-C2A0-48D2-99F4-81298E472808}" type="pres">
      <dgm:prSet presAssocID="{20238A4A-9FA7-4980-9C78-236A2B562D4D}" presName="parTx" presStyleLbl="revTx" presStyleIdx="1" presStyleCnt="5">
        <dgm:presLayoutVars>
          <dgm:chMax val="0"/>
          <dgm:chPref val="0"/>
        </dgm:presLayoutVars>
      </dgm:prSet>
      <dgm:spPr/>
    </dgm:pt>
    <dgm:pt modelId="{10A71CCE-9D4F-41AD-BEBA-A759435F6BAF}" type="pres">
      <dgm:prSet presAssocID="{4475D115-1E87-4533-B5BA-8314485038C8}" presName="sibTrans" presStyleCnt="0"/>
      <dgm:spPr/>
    </dgm:pt>
    <dgm:pt modelId="{1ABF61B1-E0D9-4D2E-A656-0623EF16B694}" type="pres">
      <dgm:prSet presAssocID="{5852DCA9-FAC6-46D0-9DBF-1FD1BA885872}" presName="compNode" presStyleCnt="0"/>
      <dgm:spPr/>
    </dgm:pt>
    <dgm:pt modelId="{7AF7C6C8-D7E9-4497-8F9B-9E1E04B77BD8}" type="pres">
      <dgm:prSet presAssocID="{5852DCA9-FAC6-46D0-9DBF-1FD1BA885872}" presName="bgRect" presStyleLbl="bgShp" presStyleIdx="2" presStyleCnt="5"/>
      <dgm:spPr/>
    </dgm:pt>
    <dgm:pt modelId="{BE27D56F-A34E-4208-9FC8-50D51B6A8982}" type="pres">
      <dgm:prSet presAssocID="{5852DCA9-FAC6-46D0-9DBF-1FD1BA8858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AE3D1F2-F6AD-4C36-9E8D-CFFD270EFF2A}" type="pres">
      <dgm:prSet presAssocID="{5852DCA9-FAC6-46D0-9DBF-1FD1BA885872}" presName="spaceRect" presStyleCnt="0"/>
      <dgm:spPr/>
    </dgm:pt>
    <dgm:pt modelId="{FEE51474-1210-434E-B0AA-F36863708E64}" type="pres">
      <dgm:prSet presAssocID="{5852DCA9-FAC6-46D0-9DBF-1FD1BA885872}" presName="parTx" presStyleLbl="revTx" presStyleIdx="2" presStyleCnt="5">
        <dgm:presLayoutVars>
          <dgm:chMax val="0"/>
          <dgm:chPref val="0"/>
        </dgm:presLayoutVars>
      </dgm:prSet>
      <dgm:spPr/>
    </dgm:pt>
    <dgm:pt modelId="{61F58E45-D539-49E9-BA5D-BDA1256ACFAD}" type="pres">
      <dgm:prSet presAssocID="{70114413-3A97-4BCF-9AB1-8EC07CF826CE}" presName="sibTrans" presStyleCnt="0"/>
      <dgm:spPr/>
    </dgm:pt>
    <dgm:pt modelId="{7DE48126-2AC5-43D9-B2DA-D4975BAA5150}" type="pres">
      <dgm:prSet presAssocID="{794ECAE6-A337-4FB6-83CC-F519C321D728}" presName="compNode" presStyleCnt="0"/>
      <dgm:spPr/>
    </dgm:pt>
    <dgm:pt modelId="{5D192BD1-3C11-4534-9E4A-CD91CF322CF5}" type="pres">
      <dgm:prSet presAssocID="{794ECAE6-A337-4FB6-83CC-F519C321D728}" presName="bgRect" presStyleLbl="bgShp" presStyleIdx="3" presStyleCnt="5"/>
      <dgm:spPr/>
    </dgm:pt>
    <dgm:pt modelId="{E05F7D16-9F69-4E89-ABA8-22840AC4CF3A}" type="pres">
      <dgm:prSet presAssocID="{794ECAE6-A337-4FB6-83CC-F519C321D72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03B735B5-2B80-4463-B999-C2E803EA5100}" type="pres">
      <dgm:prSet presAssocID="{794ECAE6-A337-4FB6-83CC-F519C321D728}" presName="spaceRect" presStyleCnt="0"/>
      <dgm:spPr/>
    </dgm:pt>
    <dgm:pt modelId="{AC286D71-C916-43DB-BF35-615EF97F4B24}" type="pres">
      <dgm:prSet presAssocID="{794ECAE6-A337-4FB6-83CC-F519C321D728}" presName="parTx" presStyleLbl="revTx" presStyleIdx="3" presStyleCnt="5">
        <dgm:presLayoutVars>
          <dgm:chMax val="0"/>
          <dgm:chPref val="0"/>
        </dgm:presLayoutVars>
      </dgm:prSet>
      <dgm:spPr/>
    </dgm:pt>
    <dgm:pt modelId="{6C606E0E-9AA4-4A5E-AB79-92752E10F003}" type="pres">
      <dgm:prSet presAssocID="{D2596CE4-FD0B-46FC-A33D-059C909E2B74}" presName="sibTrans" presStyleCnt="0"/>
      <dgm:spPr/>
    </dgm:pt>
    <dgm:pt modelId="{2694DB2F-9181-4616-BAAB-92BC663AE745}" type="pres">
      <dgm:prSet presAssocID="{D782D5E0-9937-4AED-AFF1-EB6E0C1EF11D}" presName="compNode" presStyleCnt="0"/>
      <dgm:spPr/>
    </dgm:pt>
    <dgm:pt modelId="{41627183-F5EA-4CB9-81B7-FF4159A15472}" type="pres">
      <dgm:prSet presAssocID="{D782D5E0-9937-4AED-AFF1-EB6E0C1EF11D}" presName="bgRect" presStyleLbl="bgShp" presStyleIdx="4" presStyleCnt="5"/>
      <dgm:spPr/>
    </dgm:pt>
    <dgm:pt modelId="{662A1407-7338-48DA-A3FB-3DF5483DC467}" type="pres">
      <dgm:prSet presAssocID="{D782D5E0-9937-4AED-AFF1-EB6E0C1EF11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F9AA8094-9387-489E-9055-D001E2AF0FA0}" type="pres">
      <dgm:prSet presAssocID="{D782D5E0-9937-4AED-AFF1-EB6E0C1EF11D}" presName="spaceRect" presStyleCnt="0"/>
      <dgm:spPr/>
    </dgm:pt>
    <dgm:pt modelId="{567203D5-C3C1-40D3-BC83-3FC391406A18}" type="pres">
      <dgm:prSet presAssocID="{D782D5E0-9937-4AED-AFF1-EB6E0C1EF11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C8F4121-1A8E-4537-8156-06C2011EC39C}" type="presOf" srcId="{D782D5E0-9937-4AED-AFF1-EB6E0C1EF11D}" destId="{567203D5-C3C1-40D3-BC83-3FC391406A18}" srcOrd="0" destOrd="0" presId="urn:microsoft.com/office/officeart/2018/2/layout/IconVerticalSolidList"/>
    <dgm:cxn modelId="{68D69225-F90B-4660-8F24-C0AC634117A8}" srcId="{629F89BD-69B1-4243-893C-A8C48FAEF1B6}" destId="{794ECAE6-A337-4FB6-83CC-F519C321D728}" srcOrd="3" destOrd="0" parTransId="{D16EECF4-7BE7-47CA-814C-37799A599CE6}" sibTransId="{D2596CE4-FD0B-46FC-A33D-059C909E2B74}"/>
    <dgm:cxn modelId="{7B11852D-B5AC-4219-BE09-EAF294193CA0}" type="presOf" srcId="{20238A4A-9FA7-4980-9C78-236A2B562D4D}" destId="{AB8820C1-C2A0-48D2-99F4-81298E472808}" srcOrd="0" destOrd="0" presId="urn:microsoft.com/office/officeart/2018/2/layout/IconVerticalSolidList"/>
    <dgm:cxn modelId="{EF455A5F-24E9-426C-86A7-C22ED037C2CD}" type="presOf" srcId="{629F89BD-69B1-4243-893C-A8C48FAEF1B6}" destId="{7B97F34A-6447-4DA2-8D84-C37C6B76BB1E}" srcOrd="0" destOrd="0" presId="urn:microsoft.com/office/officeart/2018/2/layout/IconVerticalSolidList"/>
    <dgm:cxn modelId="{0A694E66-0C61-4938-8F11-48C1BDFEEC44}" srcId="{629F89BD-69B1-4243-893C-A8C48FAEF1B6}" destId="{D782D5E0-9937-4AED-AFF1-EB6E0C1EF11D}" srcOrd="4" destOrd="0" parTransId="{60D5B9EE-3D4A-4AA4-9735-672A388B2E3C}" sibTransId="{3FD8802E-5BA0-413D-9BD8-538FE6B5E116}"/>
    <dgm:cxn modelId="{3A106249-9C63-4BE9-8A57-D31208B4046F}" type="presOf" srcId="{5852DCA9-FAC6-46D0-9DBF-1FD1BA885872}" destId="{FEE51474-1210-434E-B0AA-F36863708E64}" srcOrd="0" destOrd="0" presId="urn:microsoft.com/office/officeart/2018/2/layout/IconVerticalSolidList"/>
    <dgm:cxn modelId="{F89E6E54-3D7B-468D-A576-9B5E023E73D8}" srcId="{629F89BD-69B1-4243-893C-A8C48FAEF1B6}" destId="{1ACBA19A-4F67-4D6A-B49C-9DE76F7FB8BA}" srcOrd="0" destOrd="0" parTransId="{5DE2D78C-1AC0-4150-B4CC-C04351229082}" sibTransId="{FC446349-5F63-4359-B9FB-670547035536}"/>
    <dgm:cxn modelId="{5AB0E189-5900-476E-BF38-538E72938845}" srcId="{629F89BD-69B1-4243-893C-A8C48FAEF1B6}" destId="{20238A4A-9FA7-4980-9C78-236A2B562D4D}" srcOrd="1" destOrd="0" parTransId="{B8B074C1-63D4-4820-B58C-B451E9254782}" sibTransId="{4475D115-1E87-4533-B5BA-8314485038C8}"/>
    <dgm:cxn modelId="{6D6CD3AB-D604-4592-9F57-6067F9E67D21}" srcId="{629F89BD-69B1-4243-893C-A8C48FAEF1B6}" destId="{5852DCA9-FAC6-46D0-9DBF-1FD1BA885872}" srcOrd="2" destOrd="0" parTransId="{57587F9B-F9B0-4E74-8A67-DAE100B5A65E}" sibTransId="{70114413-3A97-4BCF-9AB1-8EC07CF826CE}"/>
    <dgm:cxn modelId="{F96E57B1-85A3-4919-AC91-7D88D6F262A1}" type="presOf" srcId="{1ACBA19A-4F67-4D6A-B49C-9DE76F7FB8BA}" destId="{8D258591-D85F-44E8-A7E8-BBB1D032A6A7}" srcOrd="0" destOrd="0" presId="urn:microsoft.com/office/officeart/2018/2/layout/IconVerticalSolidList"/>
    <dgm:cxn modelId="{E7B473F4-C09B-4FE5-886F-6966A651F401}" type="presOf" srcId="{794ECAE6-A337-4FB6-83CC-F519C321D728}" destId="{AC286D71-C916-43DB-BF35-615EF97F4B24}" srcOrd="0" destOrd="0" presId="urn:microsoft.com/office/officeart/2018/2/layout/IconVerticalSolidList"/>
    <dgm:cxn modelId="{0854ABAF-A00B-4335-8FFA-796280527684}" type="presParOf" srcId="{7B97F34A-6447-4DA2-8D84-C37C6B76BB1E}" destId="{A6C952F6-70FF-4E3D-BEBC-06F5CC14201D}" srcOrd="0" destOrd="0" presId="urn:microsoft.com/office/officeart/2018/2/layout/IconVerticalSolidList"/>
    <dgm:cxn modelId="{DC644F99-EE0D-433D-806D-70CFBF197B88}" type="presParOf" srcId="{A6C952F6-70FF-4E3D-BEBC-06F5CC14201D}" destId="{08A4A664-C20F-4112-AF35-ED4897B58814}" srcOrd="0" destOrd="0" presId="urn:microsoft.com/office/officeart/2018/2/layout/IconVerticalSolidList"/>
    <dgm:cxn modelId="{803948AA-C3ED-47FE-862B-56D8551B8C2A}" type="presParOf" srcId="{A6C952F6-70FF-4E3D-BEBC-06F5CC14201D}" destId="{2EAF2792-EAB4-4DEB-A652-9AFFF8198687}" srcOrd="1" destOrd="0" presId="urn:microsoft.com/office/officeart/2018/2/layout/IconVerticalSolidList"/>
    <dgm:cxn modelId="{72D6481E-6DCD-4055-AEE9-8EE324980A3B}" type="presParOf" srcId="{A6C952F6-70FF-4E3D-BEBC-06F5CC14201D}" destId="{FAB1319B-8C16-4C6C-8C9A-A535ADF78D0F}" srcOrd="2" destOrd="0" presId="urn:microsoft.com/office/officeart/2018/2/layout/IconVerticalSolidList"/>
    <dgm:cxn modelId="{6A03DD52-0CF8-47DF-8440-CF6F1CEBDFD6}" type="presParOf" srcId="{A6C952F6-70FF-4E3D-BEBC-06F5CC14201D}" destId="{8D258591-D85F-44E8-A7E8-BBB1D032A6A7}" srcOrd="3" destOrd="0" presId="urn:microsoft.com/office/officeart/2018/2/layout/IconVerticalSolidList"/>
    <dgm:cxn modelId="{7B11C85B-CC86-475F-8D12-03CA9DA5CF42}" type="presParOf" srcId="{7B97F34A-6447-4DA2-8D84-C37C6B76BB1E}" destId="{CCB0BCCB-AFCF-40BC-A596-C1103C197224}" srcOrd="1" destOrd="0" presId="urn:microsoft.com/office/officeart/2018/2/layout/IconVerticalSolidList"/>
    <dgm:cxn modelId="{AB6247B7-E295-4A19-9A56-63C19686EF8D}" type="presParOf" srcId="{7B97F34A-6447-4DA2-8D84-C37C6B76BB1E}" destId="{5A837A21-EFF9-4850-A1FF-A7B5FFDD8CFF}" srcOrd="2" destOrd="0" presId="urn:microsoft.com/office/officeart/2018/2/layout/IconVerticalSolidList"/>
    <dgm:cxn modelId="{D8E32EFE-2BF3-4A65-BBE8-4824785F9002}" type="presParOf" srcId="{5A837A21-EFF9-4850-A1FF-A7B5FFDD8CFF}" destId="{2AC197A9-9922-4A6D-92CD-56DD6499C7D6}" srcOrd="0" destOrd="0" presId="urn:microsoft.com/office/officeart/2018/2/layout/IconVerticalSolidList"/>
    <dgm:cxn modelId="{C58BD848-621B-4726-9FAA-537834EE9313}" type="presParOf" srcId="{5A837A21-EFF9-4850-A1FF-A7B5FFDD8CFF}" destId="{651F5C86-3798-4F9E-ADDF-D2ED486E517B}" srcOrd="1" destOrd="0" presId="urn:microsoft.com/office/officeart/2018/2/layout/IconVerticalSolidList"/>
    <dgm:cxn modelId="{0DC54571-9F2F-45A9-9DDB-D0A0F7C07908}" type="presParOf" srcId="{5A837A21-EFF9-4850-A1FF-A7B5FFDD8CFF}" destId="{00C655AC-7AA6-4CC1-98CB-499D557A0EE2}" srcOrd="2" destOrd="0" presId="urn:microsoft.com/office/officeart/2018/2/layout/IconVerticalSolidList"/>
    <dgm:cxn modelId="{0A67B721-E159-460E-81CD-7E3FB7E33122}" type="presParOf" srcId="{5A837A21-EFF9-4850-A1FF-A7B5FFDD8CFF}" destId="{AB8820C1-C2A0-48D2-99F4-81298E472808}" srcOrd="3" destOrd="0" presId="urn:microsoft.com/office/officeart/2018/2/layout/IconVerticalSolidList"/>
    <dgm:cxn modelId="{EB4C20AE-916C-4D38-9750-8BCE2504D8B3}" type="presParOf" srcId="{7B97F34A-6447-4DA2-8D84-C37C6B76BB1E}" destId="{10A71CCE-9D4F-41AD-BEBA-A759435F6BAF}" srcOrd="3" destOrd="0" presId="urn:microsoft.com/office/officeart/2018/2/layout/IconVerticalSolidList"/>
    <dgm:cxn modelId="{EDAB9806-477F-4B21-9FCC-A49644BAEA74}" type="presParOf" srcId="{7B97F34A-6447-4DA2-8D84-C37C6B76BB1E}" destId="{1ABF61B1-E0D9-4D2E-A656-0623EF16B694}" srcOrd="4" destOrd="0" presId="urn:microsoft.com/office/officeart/2018/2/layout/IconVerticalSolidList"/>
    <dgm:cxn modelId="{D6387DC4-1FE9-46FA-B98B-5D970B36D3D9}" type="presParOf" srcId="{1ABF61B1-E0D9-4D2E-A656-0623EF16B694}" destId="{7AF7C6C8-D7E9-4497-8F9B-9E1E04B77BD8}" srcOrd="0" destOrd="0" presId="urn:microsoft.com/office/officeart/2018/2/layout/IconVerticalSolidList"/>
    <dgm:cxn modelId="{FC293CCA-2DF3-4544-8406-D37FC4F61CFF}" type="presParOf" srcId="{1ABF61B1-E0D9-4D2E-A656-0623EF16B694}" destId="{BE27D56F-A34E-4208-9FC8-50D51B6A8982}" srcOrd="1" destOrd="0" presId="urn:microsoft.com/office/officeart/2018/2/layout/IconVerticalSolidList"/>
    <dgm:cxn modelId="{F4C93405-F871-4345-B79E-8DE0D2985BA8}" type="presParOf" srcId="{1ABF61B1-E0D9-4D2E-A656-0623EF16B694}" destId="{AAE3D1F2-F6AD-4C36-9E8D-CFFD270EFF2A}" srcOrd="2" destOrd="0" presId="urn:microsoft.com/office/officeart/2018/2/layout/IconVerticalSolidList"/>
    <dgm:cxn modelId="{86B58DCA-B870-465C-98DA-4A784FCE6B45}" type="presParOf" srcId="{1ABF61B1-E0D9-4D2E-A656-0623EF16B694}" destId="{FEE51474-1210-434E-B0AA-F36863708E64}" srcOrd="3" destOrd="0" presId="urn:microsoft.com/office/officeart/2018/2/layout/IconVerticalSolidList"/>
    <dgm:cxn modelId="{3A3564BD-AE2A-486E-8C92-CE11FEB1B9A1}" type="presParOf" srcId="{7B97F34A-6447-4DA2-8D84-C37C6B76BB1E}" destId="{61F58E45-D539-49E9-BA5D-BDA1256ACFAD}" srcOrd="5" destOrd="0" presId="urn:microsoft.com/office/officeart/2018/2/layout/IconVerticalSolidList"/>
    <dgm:cxn modelId="{809A7C81-D0DA-4305-95E9-024DF4E52735}" type="presParOf" srcId="{7B97F34A-6447-4DA2-8D84-C37C6B76BB1E}" destId="{7DE48126-2AC5-43D9-B2DA-D4975BAA5150}" srcOrd="6" destOrd="0" presId="urn:microsoft.com/office/officeart/2018/2/layout/IconVerticalSolidList"/>
    <dgm:cxn modelId="{BA1AEBF9-0D06-41C3-AAA2-99987E92A27D}" type="presParOf" srcId="{7DE48126-2AC5-43D9-B2DA-D4975BAA5150}" destId="{5D192BD1-3C11-4534-9E4A-CD91CF322CF5}" srcOrd="0" destOrd="0" presId="urn:microsoft.com/office/officeart/2018/2/layout/IconVerticalSolidList"/>
    <dgm:cxn modelId="{84288F1E-5CFF-4C3E-8735-EFD88D8253BF}" type="presParOf" srcId="{7DE48126-2AC5-43D9-B2DA-D4975BAA5150}" destId="{E05F7D16-9F69-4E89-ABA8-22840AC4CF3A}" srcOrd="1" destOrd="0" presId="urn:microsoft.com/office/officeart/2018/2/layout/IconVerticalSolidList"/>
    <dgm:cxn modelId="{21D96943-5B2B-4C67-BFD2-13919AA0D866}" type="presParOf" srcId="{7DE48126-2AC5-43D9-B2DA-D4975BAA5150}" destId="{03B735B5-2B80-4463-B999-C2E803EA5100}" srcOrd="2" destOrd="0" presId="urn:microsoft.com/office/officeart/2018/2/layout/IconVerticalSolidList"/>
    <dgm:cxn modelId="{CB2034FC-D657-49E3-8BE1-53DA85834025}" type="presParOf" srcId="{7DE48126-2AC5-43D9-B2DA-D4975BAA5150}" destId="{AC286D71-C916-43DB-BF35-615EF97F4B24}" srcOrd="3" destOrd="0" presId="urn:microsoft.com/office/officeart/2018/2/layout/IconVerticalSolidList"/>
    <dgm:cxn modelId="{E4C84E07-7593-4E6A-B002-DCE0EDB58A3B}" type="presParOf" srcId="{7B97F34A-6447-4DA2-8D84-C37C6B76BB1E}" destId="{6C606E0E-9AA4-4A5E-AB79-92752E10F003}" srcOrd="7" destOrd="0" presId="urn:microsoft.com/office/officeart/2018/2/layout/IconVerticalSolidList"/>
    <dgm:cxn modelId="{2BE136D7-8BFA-426A-87B5-E82539AB2222}" type="presParOf" srcId="{7B97F34A-6447-4DA2-8D84-C37C6B76BB1E}" destId="{2694DB2F-9181-4616-BAAB-92BC663AE745}" srcOrd="8" destOrd="0" presId="urn:microsoft.com/office/officeart/2018/2/layout/IconVerticalSolidList"/>
    <dgm:cxn modelId="{E8838CD2-55A5-4EE6-9C3E-E26947BEEECA}" type="presParOf" srcId="{2694DB2F-9181-4616-BAAB-92BC663AE745}" destId="{41627183-F5EA-4CB9-81B7-FF4159A15472}" srcOrd="0" destOrd="0" presId="urn:microsoft.com/office/officeart/2018/2/layout/IconVerticalSolidList"/>
    <dgm:cxn modelId="{61AD07B4-B5E0-4A3F-A497-A268A1752C9F}" type="presParOf" srcId="{2694DB2F-9181-4616-BAAB-92BC663AE745}" destId="{662A1407-7338-48DA-A3FB-3DF5483DC467}" srcOrd="1" destOrd="0" presId="urn:microsoft.com/office/officeart/2018/2/layout/IconVerticalSolidList"/>
    <dgm:cxn modelId="{87DBAA6F-F00C-4715-B097-E02F9FD575F0}" type="presParOf" srcId="{2694DB2F-9181-4616-BAAB-92BC663AE745}" destId="{F9AA8094-9387-489E-9055-D001E2AF0FA0}" srcOrd="2" destOrd="0" presId="urn:microsoft.com/office/officeart/2018/2/layout/IconVerticalSolidList"/>
    <dgm:cxn modelId="{B197FDF7-5912-497C-8F50-B82633E28D91}" type="presParOf" srcId="{2694DB2F-9181-4616-BAAB-92BC663AE745}" destId="{567203D5-C3C1-40D3-BC83-3FC391406A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150BBF-5CC6-4A60-AC6F-71DAA1CA72F4}" type="doc">
      <dgm:prSet loTypeId="urn:microsoft.com/office/officeart/2005/8/layout/process4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94D8BC9-46A8-4E4D-8B70-7F0CB329EE01}">
      <dgm:prSet custT="1"/>
      <dgm:spPr/>
      <dgm:t>
        <a:bodyPr/>
        <a:lstStyle/>
        <a:p>
          <a:r>
            <a:rPr lang="en-AU" sz="1800" dirty="0"/>
            <a:t>Design &amp; Prototyping : Figma – Used for wireframe creation and UI planning</a:t>
          </a:r>
          <a:endParaRPr lang="en-US" sz="1800" dirty="0"/>
        </a:p>
      </dgm:t>
    </dgm:pt>
    <dgm:pt modelId="{E71F4EEB-F718-4141-B081-30CB92AC9564}" type="parTrans" cxnId="{1ADB1203-6FA7-4066-BE23-91DAA1429C8D}">
      <dgm:prSet/>
      <dgm:spPr/>
      <dgm:t>
        <a:bodyPr/>
        <a:lstStyle/>
        <a:p>
          <a:endParaRPr lang="en-US"/>
        </a:p>
      </dgm:t>
    </dgm:pt>
    <dgm:pt modelId="{EF46C7E7-0445-40D2-AFD9-97AB9C25B45B}" type="sibTrans" cxnId="{1ADB1203-6FA7-4066-BE23-91DAA1429C8D}">
      <dgm:prSet/>
      <dgm:spPr/>
      <dgm:t>
        <a:bodyPr/>
        <a:lstStyle/>
        <a:p>
          <a:endParaRPr lang="en-US"/>
        </a:p>
      </dgm:t>
    </dgm:pt>
    <dgm:pt modelId="{36C6E9B2-EF0D-4B6F-ADA2-E001B1DE0A50}">
      <dgm:prSet custT="1"/>
      <dgm:spPr/>
      <dgm:t>
        <a:bodyPr/>
        <a:lstStyle/>
        <a:p>
          <a:r>
            <a:rPr lang="en-AU" sz="1800" dirty="0"/>
            <a:t> Frontend Development : HTML5, CSS3, Bootstrap, JavaScript</a:t>
          </a:r>
          <a:endParaRPr lang="en-US" sz="1800" dirty="0"/>
        </a:p>
      </dgm:t>
    </dgm:pt>
    <dgm:pt modelId="{E3012CFE-C672-4287-AADC-02484A83CC08}" type="parTrans" cxnId="{598E072F-ED1A-424A-B01B-DB71E2F343ED}">
      <dgm:prSet/>
      <dgm:spPr/>
      <dgm:t>
        <a:bodyPr/>
        <a:lstStyle/>
        <a:p>
          <a:endParaRPr lang="en-US"/>
        </a:p>
      </dgm:t>
    </dgm:pt>
    <dgm:pt modelId="{82CED4A6-231C-4AE7-8014-113FDA974B58}" type="sibTrans" cxnId="{598E072F-ED1A-424A-B01B-DB71E2F343ED}">
      <dgm:prSet/>
      <dgm:spPr/>
      <dgm:t>
        <a:bodyPr/>
        <a:lstStyle/>
        <a:p>
          <a:endParaRPr lang="en-US"/>
        </a:p>
      </dgm:t>
    </dgm:pt>
    <dgm:pt modelId="{C796251E-8F54-47ED-884A-39FE3E618DD8}">
      <dgm:prSet custT="1"/>
      <dgm:spPr/>
      <dgm:t>
        <a:bodyPr/>
        <a:lstStyle/>
        <a:p>
          <a:r>
            <a:rPr lang="en-AU" sz="1800" dirty="0"/>
            <a:t>Testing Frameworks</a:t>
          </a:r>
          <a:endParaRPr lang="en-US" sz="1800" dirty="0"/>
        </a:p>
      </dgm:t>
    </dgm:pt>
    <dgm:pt modelId="{053378CF-9EAC-4909-BDB1-8B496ADA0084}" type="parTrans" cxnId="{87B2003B-929E-4F65-8D8E-2B3BA5146F34}">
      <dgm:prSet/>
      <dgm:spPr/>
      <dgm:t>
        <a:bodyPr/>
        <a:lstStyle/>
        <a:p>
          <a:endParaRPr lang="en-US"/>
        </a:p>
      </dgm:t>
    </dgm:pt>
    <dgm:pt modelId="{CD48EDC5-7C78-4631-8227-454B8C3F5348}" type="sibTrans" cxnId="{87B2003B-929E-4F65-8D8E-2B3BA5146F34}">
      <dgm:prSet/>
      <dgm:spPr/>
      <dgm:t>
        <a:bodyPr/>
        <a:lstStyle/>
        <a:p>
          <a:endParaRPr lang="en-US"/>
        </a:p>
      </dgm:t>
    </dgm:pt>
    <dgm:pt modelId="{0CB2DE68-58B0-44C8-A8FE-9D61A0C3DCC5}">
      <dgm:prSet custT="1"/>
      <dgm:spPr/>
      <dgm:t>
        <a:bodyPr/>
        <a:lstStyle/>
        <a:p>
          <a:r>
            <a:rPr lang="en-AU" sz="1400" dirty="0"/>
            <a:t>Jest – Automated unit tests for UI components</a:t>
          </a:r>
          <a:endParaRPr lang="en-US" sz="1400" dirty="0"/>
        </a:p>
      </dgm:t>
    </dgm:pt>
    <dgm:pt modelId="{41F59C36-E728-49D1-B6B7-B662F0E66A29}" type="parTrans" cxnId="{9C556AFE-84B1-4511-A678-3DEF4AEE4EB9}">
      <dgm:prSet/>
      <dgm:spPr/>
      <dgm:t>
        <a:bodyPr/>
        <a:lstStyle/>
        <a:p>
          <a:endParaRPr lang="en-US"/>
        </a:p>
      </dgm:t>
    </dgm:pt>
    <dgm:pt modelId="{7834D541-B392-4B6D-B74B-45121C3B5D86}" type="sibTrans" cxnId="{9C556AFE-84B1-4511-A678-3DEF4AEE4EB9}">
      <dgm:prSet/>
      <dgm:spPr/>
      <dgm:t>
        <a:bodyPr/>
        <a:lstStyle/>
        <a:p>
          <a:endParaRPr lang="en-US"/>
        </a:p>
      </dgm:t>
    </dgm:pt>
    <dgm:pt modelId="{59F3018B-1154-4B9E-AEAD-20C23096C27D}">
      <dgm:prSet custT="1"/>
      <dgm:spPr/>
      <dgm:t>
        <a:bodyPr/>
        <a:lstStyle/>
        <a:p>
          <a:r>
            <a:rPr lang="en-AU" sz="1400" dirty="0"/>
            <a:t>TestRail – Manual and Automation test cases creation, execution, and tracking </a:t>
          </a:r>
          <a:endParaRPr lang="en-US" sz="1400" dirty="0"/>
        </a:p>
      </dgm:t>
    </dgm:pt>
    <dgm:pt modelId="{384D4538-A059-49F6-A1D0-802EECA36AD8}" type="parTrans" cxnId="{F53B4607-94E1-4161-B86A-89FC1A8BD092}">
      <dgm:prSet/>
      <dgm:spPr/>
      <dgm:t>
        <a:bodyPr/>
        <a:lstStyle/>
        <a:p>
          <a:endParaRPr lang="en-US"/>
        </a:p>
      </dgm:t>
    </dgm:pt>
    <dgm:pt modelId="{1BB73956-1121-4945-81F5-5E263A2A7353}" type="sibTrans" cxnId="{F53B4607-94E1-4161-B86A-89FC1A8BD092}">
      <dgm:prSet/>
      <dgm:spPr/>
      <dgm:t>
        <a:bodyPr/>
        <a:lstStyle/>
        <a:p>
          <a:endParaRPr lang="en-US"/>
        </a:p>
      </dgm:t>
    </dgm:pt>
    <dgm:pt modelId="{FFB8A9F9-1BF4-49F1-8001-B65286A8FA57}">
      <dgm:prSet custT="1"/>
      <dgm:spPr/>
      <dgm:t>
        <a:bodyPr/>
        <a:lstStyle/>
        <a:p>
          <a:r>
            <a:rPr lang="en-AU" sz="1800"/>
            <a:t>📂 Project Management &amp; Collaboration</a:t>
          </a:r>
          <a:endParaRPr lang="en-US" sz="1800"/>
        </a:p>
      </dgm:t>
    </dgm:pt>
    <dgm:pt modelId="{E6197C40-FCDE-436E-8A43-7FF43101F40F}" type="parTrans" cxnId="{86D55858-7634-47B7-8D85-C3C4000D82E1}">
      <dgm:prSet/>
      <dgm:spPr/>
      <dgm:t>
        <a:bodyPr/>
        <a:lstStyle/>
        <a:p>
          <a:endParaRPr lang="en-US"/>
        </a:p>
      </dgm:t>
    </dgm:pt>
    <dgm:pt modelId="{A15ADF5E-31B3-43C7-A961-A60074647338}" type="sibTrans" cxnId="{86D55858-7634-47B7-8D85-C3C4000D82E1}">
      <dgm:prSet/>
      <dgm:spPr/>
      <dgm:t>
        <a:bodyPr/>
        <a:lstStyle/>
        <a:p>
          <a:endParaRPr lang="en-US"/>
        </a:p>
      </dgm:t>
    </dgm:pt>
    <dgm:pt modelId="{5EE5FE34-6A9D-438E-BEAF-EF56D8924E8B}">
      <dgm:prSet custT="1"/>
      <dgm:spPr/>
      <dgm:t>
        <a:bodyPr/>
        <a:lstStyle/>
        <a:p>
          <a:r>
            <a:rPr lang="en-AU" sz="1400" dirty="0"/>
            <a:t>Jira – Sprint planning, backlog refinement</a:t>
          </a:r>
          <a:endParaRPr lang="en-US" sz="1400" dirty="0"/>
        </a:p>
      </dgm:t>
    </dgm:pt>
    <dgm:pt modelId="{3EEAA8F6-F846-4DB9-8F1D-C1F1E5609A53}" type="parTrans" cxnId="{401475C1-E468-448A-95F1-AC58C4A1EF31}">
      <dgm:prSet/>
      <dgm:spPr/>
      <dgm:t>
        <a:bodyPr/>
        <a:lstStyle/>
        <a:p>
          <a:endParaRPr lang="en-US"/>
        </a:p>
      </dgm:t>
    </dgm:pt>
    <dgm:pt modelId="{5D3DA5E6-9915-4A1E-A09F-ABB1A8C745FB}" type="sibTrans" cxnId="{401475C1-E468-448A-95F1-AC58C4A1EF31}">
      <dgm:prSet/>
      <dgm:spPr/>
      <dgm:t>
        <a:bodyPr/>
        <a:lstStyle/>
        <a:p>
          <a:endParaRPr lang="en-US"/>
        </a:p>
      </dgm:t>
    </dgm:pt>
    <dgm:pt modelId="{51D3953C-BE6B-41ED-B92F-45CC98337FC3}">
      <dgm:prSet custT="1"/>
      <dgm:spPr/>
      <dgm:t>
        <a:bodyPr/>
        <a:lstStyle/>
        <a:p>
          <a:r>
            <a:rPr lang="en-AU" sz="1400" dirty="0"/>
            <a:t>GitHub – Version control, PRs, issue tracking</a:t>
          </a:r>
          <a:endParaRPr lang="en-US" sz="1400" dirty="0"/>
        </a:p>
      </dgm:t>
    </dgm:pt>
    <dgm:pt modelId="{2560A9C0-33BD-47E3-B9C5-2ECCDB61D4A3}" type="parTrans" cxnId="{8C6A8D8D-F070-4368-B3B8-97F3BA4A62AD}">
      <dgm:prSet/>
      <dgm:spPr/>
      <dgm:t>
        <a:bodyPr/>
        <a:lstStyle/>
        <a:p>
          <a:endParaRPr lang="en-US"/>
        </a:p>
      </dgm:t>
    </dgm:pt>
    <dgm:pt modelId="{E906EAAA-3428-4CA5-80E8-724EA3ED4064}" type="sibTrans" cxnId="{8C6A8D8D-F070-4368-B3B8-97F3BA4A62AD}">
      <dgm:prSet/>
      <dgm:spPr/>
      <dgm:t>
        <a:bodyPr/>
        <a:lstStyle/>
        <a:p>
          <a:endParaRPr lang="en-US"/>
        </a:p>
      </dgm:t>
    </dgm:pt>
    <dgm:pt modelId="{CFBDB221-0726-49E8-9DFE-31D27089BC09}">
      <dgm:prSet custT="1"/>
      <dgm:spPr/>
      <dgm:t>
        <a:bodyPr/>
        <a:lstStyle/>
        <a:p>
          <a:r>
            <a:rPr lang="en-AU" sz="1400" dirty="0"/>
            <a:t>Confluence – Team documentation</a:t>
          </a:r>
          <a:endParaRPr lang="en-US" sz="1400" dirty="0"/>
        </a:p>
      </dgm:t>
    </dgm:pt>
    <dgm:pt modelId="{71EBF8F9-2888-4EE7-ADE6-F1B49CE38561}" type="parTrans" cxnId="{A7191AAD-0DFE-42E1-9EA5-C57DCC18816D}">
      <dgm:prSet/>
      <dgm:spPr/>
      <dgm:t>
        <a:bodyPr/>
        <a:lstStyle/>
        <a:p>
          <a:endParaRPr lang="en-US"/>
        </a:p>
      </dgm:t>
    </dgm:pt>
    <dgm:pt modelId="{CDD8DEBF-AA2B-4DD1-8243-317E4A0FE7B0}" type="sibTrans" cxnId="{A7191AAD-0DFE-42E1-9EA5-C57DCC18816D}">
      <dgm:prSet/>
      <dgm:spPr/>
      <dgm:t>
        <a:bodyPr/>
        <a:lstStyle/>
        <a:p>
          <a:endParaRPr lang="en-US"/>
        </a:p>
      </dgm:t>
    </dgm:pt>
    <dgm:pt modelId="{9A15B735-17D2-4023-B75D-0119C4E4CF31}">
      <dgm:prSet custT="1"/>
      <dgm:spPr/>
      <dgm:t>
        <a:bodyPr/>
        <a:lstStyle/>
        <a:p>
          <a:r>
            <a:rPr lang="en-AU" sz="1800"/>
            <a:t>🛠️ Development Environment: VS Code with Extensions:</a:t>
          </a:r>
          <a:endParaRPr lang="en-US" sz="1800"/>
        </a:p>
      </dgm:t>
    </dgm:pt>
    <dgm:pt modelId="{7FDF5FE0-1114-4F61-95D6-B8541AF5F13A}" type="parTrans" cxnId="{9856BD1C-059A-4306-A580-78167DAA45E4}">
      <dgm:prSet/>
      <dgm:spPr/>
      <dgm:t>
        <a:bodyPr/>
        <a:lstStyle/>
        <a:p>
          <a:endParaRPr lang="en-US"/>
        </a:p>
      </dgm:t>
    </dgm:pt>
    <dgm:pt modelId="{7546191A-BB1C-4E76-A54D-C493B173C1C6}" type="sibTrans" cxnId="{9856BD1C-059A-4306-A580-78167DAA45E4}">
      <dgm:prSet/>
      <dgm:spPr/>
      <dgm:t>
        <a:bodyPr/>
        <a:lstStyle/>
        <a:p>
          <a:endParaRPr lang="en-US"/>
        </a:p>
      </dgm:t>
    </dgm:pt>
    <dgm:pt modelId="{4055FC6F-F9AE-4EEE-AB15-83B6969C365A}">
      <dgm:prSet custT="1"/>
      <dgm:spPr/>
      <dgm:t>
        <a:bodyPr/>
        <a:lstStyle/>
        <a:p>
          <a:r>
            <a:rPr lang="en-AU" sz="1400" dirty="0"/>
            <a:t>Prettier (code formatter)</a:t>
          </a:r>
          <a:endParaRPr lang="en-US" sz="1400" dirty="0"/>
        </a:p>
      </dgm:t>
    </dgm:pt>
    <dgm:pt modelId="{A9283796-FC2C-4253-B2F8-E02FD6479431}" type="parTrans" cxnId="{A0FB587D-CDDB-49EE-9C39-E8F64E77BD4F}">
      <dgm:prSet/>
      <dgm:spPr/>
      <dgm:t>
        <a:bodyPr/>
        <a:lstStyle/>
        <a:p>
          <a:endParaRPr lang="en-US"/>
        </a:p>
      </dgm:t>
    </dgm:pt>
    <dgm:pt modelId="{17632DAE-6C48-4052-993C-0AD421150343}" type="sibTrans" cxnId="{A0FB587D-CDDB-49EE-9C39-E8F64E77BD4F}">
      <dgm:prSet/>
      <dgm:spPr/>
      <dgm:t>
        <a:bodyPr/>
        <a:lstStyle/>
        <a:p>
          <a:endParaRPr lang="en-US"/>
        </a:p>
      </dgm:t>
    </dgm:pt>
    <dgm:pt modelId="{36F4396F-9CB5-43CC-9312-909AC90BF345}">
      <dgm:prSet custT="1"/>
      <dgm:spPr/>
      <dgm:t>
        <a:bodyPr/>
        <a:lstStyle/>
        <a:p>
          <a:r>
            <a:rPr lang="en-AU" sz="1400" dirty="0"/>
            <a:t>Live Server (real-time preview)</a:t>
          </a:r>
          <a:endParaRPr lang="en-US" sz="1400" dirty="0"/>
        </a:p>
      </dgm:t>
    </dgm:pt>
    <dgm:pt modelId="{E845D7F1-AFAC-445C-AE14-71EF75EDA145}" type="parTrans" cxnId="{F079F337-C988-4985-9F7E-C867818254C7}">
      <dgm:prSet/>
      <dgm:spPr/>
      <dgm:t>
        <a:bodyPr/>
        <a:lstStyle/>
        <a:p>
          <a:endParaRPr lang="en-US"/>
        </a:p>
      </dgm:t>
    </dgm:pt>
    <dgm:pt modelId="{A3691B67-CE82-4AA8-A123-76BE61F57606}" type="sibTrans" cxnId="{F079F337-C988-4985-9F7E-C867818254C7}">
      <dgm:prSet/>
      <dgm:spPr/>
      <dgm:t>
        <a:bodyPr/>
        <a:lstStyle/>
        <a:p>
          <a:endParaRPr lang="en-US"/>
        </a:p>
      </dgm:t>
    </dgm:pt>
    <dgm:pt modelId="{25D3D52B-074F-43C9-9063-7C17E86A5144}">
      <dgm:prSet custT="1"/>
      <dgm:spPr/>
      <dgm:t>
        <a:bodyPr/>
        <a:lstStyle/>
        <a:p>
          <a:r>
            <a:rPr lang="en-AU" sz="1400" dirty="0" err="1"/>
            <a:t>ESLint</a:t>
          </a:r>
          <a:r>
            <a:rPr lang="en-AU" sz="1400" dirty="0"/>
            <a:t> (linting support)</a:t>
          </a:r>
          <a:endParaRPr lang="en-US" sz="1400" dirty="0"/>
        </a:p>
      </dgm:t>
    </dgm:pt>
    <dgm:pt modelId="{84DCEBB6-D050-438F-9A84-BA8590472DB8}" type="parTrans" cxnId="{9CBFA179-A8BE-4ACB-AE33-B9856521BA77}">
      <dgm:prSet/>
      <dgm:spPr/>
      <dgm:t>
        <a:bodyPr/>
        <a:lstStyle/>
        <a:p>
          <a:endParaRPr lang="en-US"/>
        </a:p>
      </dgm:t>
    </dgm:pt>
    <dgm:pt modelId="{00D491C2-8053-4ADD-BC3F-43534A9CB4B7}" type="sibTrans" cxnId="{9CBFA179-A8BE-4ACB-AE33-B9856521BA77}">
      <dgm:prSet/>
      <dgm:spPr/>
      <dgm:t>
        <a:bodyPr/>
        <a:lstStyle/>
        <a:p>
          <a:endParaRPr lang="en-US"/>
        </a:p>
      </dgm:t>
    </dgm:pt>
    <dgm:pt modelId="{4627ED1C-EEA9-49BA-874D-5944D49828E3}">
      <dgm:prSet custT="1"/>
      <dgm:spPr/>
      <dgm:t>
        <a:bodyPr/>
        <a:lstStyle/>
        <a:p>
          <a:r>
            <a:rPr lang="en-AU" sz="1400" dirty="0" err="1"/>
            <a:t>GitLens</a:t>
          </a:r>
          <a:r>
            <a:rPr lang="en-AU" sz="1400" dirty="0"/>
            <a:t> (Git insights)</a:t>
          </a:r>
          <a:endParaRPr lang="en-US" sz="1400" dirty="0"/>
        </a:p>
      </dgm:t>
    </dgm:pt>
    <dgm:pt modelId="{8182AABC-B12F-446C-94BC-DA1E18BD53C1}" type="parTrans" cxnId="{0AC94F25-0DD5-40CD-AE18-3AAAC8261228}">
      <dgm:prSet/>
      <dgm:spPr/>
      <dgm:t>
        <a:bodyPr/>
        <a:lstStyle/>
        <a:p>
          <a:endParaRPr lang="en-US"/>
        </a:p>
      </dgm:t>
    </dgm:pt>
    <dgm:pt modelId="{19AA1CC2-9B70-4FBB-9BB2-C0F1202533F4}" type="sibTrans" cxnId="{0AC94F25-0DD5-40CD-AE18-3AAAC8261228}">
      <dgm:prSet/>
      <dgm:spPr/>
      <dgm:t>
        <a:bodyPr/>
        <a:lstStyle/>
        <a:p>
          <a:endParaRPr lang="en-US"/>
        </a:p>
      </dgm:t>
    </dgm:pt>
    <dgm:pt modelId="{72679D79-5EE7-42A5-B231-7757DF6AED17}">
      <dgm:prSet custT="1"/>
      <dgm:spPr/>
      <dgm:t>
        <a:bodyPr/>
        <a:lstStyle/>
        <a:p>
          <a:r>
            <a:rPr lang="en-AU" sz="1400" dirty="0"/>
            <a:t>Jest Runner (test execution)</a:t>
          </a:r>
          <a:endParaRPr lang="en-US" sz="1400" dirty="0"/>
        </a:p>
      </dgm:t>
    </dgm:pt>
    <dgm:pt modelId="{9035CDEB-1F69-4AC4-B64A-30037B4B7B38}" type="parTrans" cxnId="{5EE664E2-C485-4EA6-A9BC-D6AF37F7FC5F}">
      <dgm:prSet/>
      <dgm:spPr/>
      <dgm:t>
        <a:bodyPr/>
        <a:lstStyle/>
        <a:p>
          <a:endParaRPr lang="en-US"/>
        </a:p>
      </dgm:t>
    </dgm:pt>
    <dgm:pt modelId="{CC527E59-149A-45CA-854D-1F1FF214CF6D}" type="sibTrans" cxnId="{5EE664E2-C485-4EA6-A9BC-D6AF37F7FC5F}">
      <dgm:prSet/>
      <dgm:spPr/>
      <dgm:t>
        <a:bodyPr/>
        <a:lstStyle/>
        <a:p>
          <a:endParaRPr lang="en-US"/>
        </a:p>
      </dgm:t>
    </dgm:pt>
    <dgm:pt modelId="{66A9E59B-ECF5-41F1-99CF-C552E3A33A5E}" type="pres">
      <dgm:prSet presAssocID="{AF150BBF-5CC6-4A60-AC6F-71DAA1CA72F4}" presName="Name0" presStyleCnt="0">
        <dgm:presLayoutVars>
          <dgm:dir/>
          <dgm:animLvl val="lvl"/>
          <dgm:resizeHandles val="exact"/>
        </dgm:presLayoutVars>
      </dgm:prSet>
      <dgm:spPr/>
    </dgm:pt>
    <dgm:pt modelId="{34FBD9A8-DEBF-46D7-80FA-C49297B8B3D4}" type="pres">
      <dgm:prSet presAssocID="{9A15B735-17D2-4023-B75D-0119C4E4CF31}" presName="boxAndChildren" presStyleCnt="0"/>
      <dgm:spPr/>
    </dgm:pt>
    <dgm:pt modelId="{6C4B7008-5589-4D17-A9CE-9313CF3F8325}" type="pres">
      <dgm:prSet presAssocID="{9A15B735-17D2-4023-B75D-0119C4E4CF31}" presName="parentTextBox" presStyleLbl="node1" presStyleIdx="0" presStyleCnt="5"/>
      <dgm:spPr/>
    </dgm:pt>
    <dgm:pt modelId="{317A9B08-3F9A-4F71-B1B6-53ECAB4AFFDD}" type="pres">
      <dgm:prSet presAssocID="{9A15B735-17D2-4023-B75D-0119C4E4CF31}" presName="entireBox" presStyleLbl="node1" presStyleIdx="0" presStyleCnt="5"/>
      <dgm:spPr/>
    </dgm:pt>
    <dgm:pt modelId="{322341E4-2551-49C2-89BB-74F1CC6FC7B1}" type="pres">
      <dgm:prSet presAssocID="{9A15B735-17D2-4023-B75D-0119C4E4CF31}" presName="descendantBox" presStyleCnt="0"/>
      <dgm:spPr/>
    </dgm:pt>
    <dgm:pt modelId="{4C1AD6A5-7258-49DA-9472-01D54108348E}" type="pres">
      <dgm:prSet presAssocID="{4055FC6F-F9AE-4EEE-AB15-83B6969C365A}" presName="childTextBox" presStyleLbl="fgAccFollowNode1" presStyleIdx="0" presStyleCnt="10">
        <dgm:presLayoutVars>
          <dgm:bulletEnabled val="1"/>
        </dgm:presLayoutVars>
      </dgm:prSet>
      <dgm:spPr/>
    </dgm:pt>
    <dgm:pt modelId="{8BD81F26-5AC9-4A8F-89A2-32EC1B48570B}" type="pres">
      <dgm:prSet presAssocID="{36F4396F-9CB5-43CC-9312-909AC90BF345}" presName="childTextBox" presStyleLbl="fgAccFollowNode1" presStyleIdx="1" presStyleCnt="10">
        <dgm:presLayoutVars>
          <dgm:bulletEnabled val="1"/>
        </dgm:presLayoutVars>
      </dgm:prSet>
      <dgm:spPr/>
    </dgm:pt>
    <dgm:pt modelId="{FDE761BC-3982-4EBF-8D78-CBDDF7108C57}" type="pres">
      <dgm:prSet presAssocID="{25D3D52B-074F-43C9-9063-7C17E86A5144}" presName="childTextBox" presStyleLbl="fgAccFollowNode1" presStyleIdx="2" presStyleCnt="10">
        <dgm:presLayoutVars>
          <dgm:bulletEnabled val="1"/>
        </dgm:presLayoutVars>
      </dgm:prSet>
      <dgm:spPr/>
    </dgm:pt>
    <dgm:pt modelId="{A89CBED6-1251-4612-8178-EE840A418D1B}" type="pres">
      <dgm:prSet presAssocID="{4627ED1C-EEA9-49BA-874D-5944D49828E3}" presName="childTextBox" presStyleLbl="fgAccFollowNode1" presStyleIdx="3" presStyleCnt="10">
        <dgm:presLayoutVars>
          <dgm:bulletEnabled val="1"/>
        </dgm:presLayoutVars>
      </dgm:prSet>
      <dgm:spPr/>
    </dgm:pt>
    <dgm:pt modelId="{B33ABE5B-E10C-4D02-B573-4BBE12C8FC5A}" type="pres">
      <dgm:prSet presAssocID="{72679D79-5EE7-42A5-B231-7757DF6AED17}" presName="childTextBox" presStyleLbl="fgAccFollowNode1" presStyleIdx="4" presStyleCnt="10">
        <dgm:presLayoutVars>
          <dgm:bulletEnabled val="1"/>
        </dgm:presLayoutVars>
      </dgm:prSet>
      <dgm:spPr/>
    </dgm:pt>
    <dgm:pt modelId="{B11086BB-25C3-488E-8024-AFA68DEE0BBD}" type="pres">
      <dgm:prSet presAssocID="{A15ADF5E-31B3-43C7-A961-A60074647338}" presName="sp" presStyleCnt="0"/>
      <dgm:spPr/>
    </dgm:pt>
    <dgm:pt modelId="{9D7F7FBF-2B22-4405-B5A2-38992961502D}" type="pres">
      <dgm:prSet presAssocID="{FFB8A9F9-1BF4-49F1-8001-B65286A8FA57}" presName="arrowAndChildren" presStyleCnt="0"/>
      <dgm:spPr/>
    </dgm:pt>
    <dgm:pt modelId="{26F2A153-A7A5-4752-9F75-CE7B17B5856F}" type="pres">
      <dgm:prSet presAssocID="{FFB8A9F9-1BF4-49F1-8001-B65286A8FA57}" presName="parentTextArrow" presStyleLbl="node1" presStyleIdx="0" presStyleCnt="5"/>
      <dgm:spPr/>
    </dgm:pt>
    <dgm:pt modelId="{B73BA7A8-85E6-464D-91FA-E366CF373715}" type="pres">
      <dgm:prSet presAssocID="{FFB8A9F9-1BF4-49F1-8001-B65286A8FA57}" presName="arrow" presStyleLbl="node1" presStyleIdx="1" presStyleCnt="5"/>
      <dgm:spPr/>
    </dgm:pt>
    <dgm:pt modelId="{EA043CED-41CD-4483-A17D-EB3D1CC905B7}" type="pres">
      <dgm:prSet presAssocID="{FFB8A9F9-1BF4-49F1-8001-B65286A8FA57}" presName="descendantArrow" presStyleCnt="0"/>
      <dgm:spPr/>
    </dgm:pt>
    <dgm:pt modelId="{062CCAD9-44F1-47AF-84EF-5640C6BEB16F}" type="pres">
      <dgm:prSet presAssocID="{5EE5FE34-6A9D-438E-BEAF-EF56D8924E8B}" presName="childTextArrow" presStyleLbl="fgAccFollowNode1" presStyleIdx="5" presStyleCnt="10">
        <dgm:presLayoutVars>
          <dgm:bulletEnabled val="1"/>
        </dgm:presLayoutVars>
      </dgm:prSet>
      <dgm:spPr/>
    </dgm:pt>
    <dgm:pt modelId="{5B46A4B9-F1DD-4892-AC18-97C2E14B37A0}" type="pres">
      <dgm:prSet presAssocID="{51D3953C-BE6B-41ED-B92F-45CC98337FC3}" presName="childTextArrow" presStyleLbl="fgAccFollowNode1" presStyleIdx="6" presStyleCnt="10">
        <dgm:presLayoutVars>
          <dgm:bulletEnabled val="1"/>
        </dgm:presLayoutVars>
      </dgm:prSet>
      <dgm:spPr/>
    </dgm:pt>
    <dgm:pt modelId="{8A69EC40-DEA7-4582-BA05-15A9AB4CF062}" type="pres">
      <dgm:prSet presAssocID="{CFBDB221-0726-49E8-9DFE-31D27089BC09}" presName="childTextArrow" presStyleLbl="fgAccFollowNode1" presStyleIdx="7" presStyleCnt="10">
        <dgm:presLayoutVars>
          <dgm:bulletEnabled val="1"/>
        </dgm:presLayoutVars>
      </dgm:prSet>
      <dgm:spPr/>
    </dgm:pt>
    <dgm:pt modelId="{1285B2F2-F470-45CF-A825-062D6C07B4CF}" type="pres">
      <dgm:prSet presAssocID="{CD48EDC5-7C78-4631-8227-454B8C3F5348}" presName="sp" presStyleCnt="0"/>
      <dgm:spPr/>
    </dgm:pt>
    <dgm:pt modelId="{62999594-036C-4FFF-ACF5-4581436C9CE9}" type="pres">
      <dgm:prSet presAssocID="{C796251E-8F54-47ED-884A-39FE3E618DD8}" presName="arrowAndChildren" presStyleCnt="0"/>
      <dgm:spPr/>
    </dgm:pt>
    <dgm:pt modelId="{94BC232B-EA84-48DD-9882-471D6593665B}" type="pres">
      <dgm:prSet presAssocID="{C796251E-8F54-47ED-884A-39FE3E618DD8}" presName="parentTextArrow" presStyleLbl="node1" presStyleIdx="1" presStyleCnt="5"/>
      <dgm:spPr/>
    </dgm:pt>
    <dgm:pt modelId="{F5CA2376-7D84-4423-B9EA-B04A5590588E}" type="pres">
      <dgm:prSet presAssocID="{C796251E-8F54-47ED-884A-39FE3E618DD8}" presName="arrow" presStyleLbl="node1" presStyleIdx="2" presStyleCnt="5" custScaleY="99123"/>
      <dgm:spPr/>
    </dgm:pt>
    <dgm:pt modelId="{6162B781-1D58-4EE1-A743-C1482E8F0166}" type="pres">
      <dgm:prSet presAssocID="{C796251E-8F54-47ED-884A-39FE3E618DD8}" presName="descendantArrow" presStyleCnt="0"/>
      <dgm:spPr/>
    </dgm:pt>
    <dgm:pt modelId="{08F01779-4D53-4500-8071-063123B0794F}" type="pres">
      <dgm:prSet presAssocID="{0CB2DE68-58B0-44C8-A8FE-9D61A0C3DCC5}" presName="childTextArrow" presStyleLbl="fgAccFollowNode1" presStyleIdx="8" presStyleCnt="10">
        <dgm:presLayoutVars>
          <dgm:bulletEnabled val="1"/>
        </dgm:presLayoutVars>
      </dgm:prSet>
      <dgm:spPr/>
    </dgm:pt>
    <dgm:pt modelId="{BC50EB40-E4F0-4622-A53B-AF7D04B5A2F4}" type="pres">
      <dgm:prSet presAssocID="{59F3018B-1154-4B9E-AEAD-20C23096C27D}" presName="childTextArrow" presStyleLbl="fgAccFollowNode1" presStyleIdx="9" presStyleCnt="10">
        <dgm:presLayoutVars>
          <dgm:bulletEnabled val="1"/>
        </dgm:presLayoutVars>
      </dgm:prSet>
      <dgm:spPr/>
    </dgm:pt>
    <dgm:pt modelId="{505D8398-9294-4225-89F8-433C26FC9203}" type="pres">
      <dgm:prSet presAssocID="{82CED4A6-231C-4AE7-8014-113FDA974B58}" presName="sp" presStyleCnt="0"/>
      <dgm:spPr/>
    </dgm:pt>
    <dgm:pt modelId="{BC9655B2-894C-4183-B514-65B521B0D99A}" type="pres">
      <dgm:prSet presAssocID="{36C6E9B2-EF0D-4B6F-ADA2-E001B1DE0A50}" presName="arrowAndChildren" presStyleCnt="0"/>
      <dgm:spPr/>
    </dgm:pt>
    <dgm:pt modelId="{D7857D01-C617-4719-9C85-B50F56043856}" type="pres">
      <dgm:prSet presAssocID="{36C6E9B2-EF0D-4B6F-ADA2-E001B1DE0A50}" presName="parentTextArrow" presStyleLbl="node1" presStyleIdx="3" presStyleCnt="5" custScaleY="73876" custLinFactNeighborY="217"/>
      <dgm:spPr/>
    </dgm:pt>
    <dgm:pt modelId="{2FDF1C34-2BDA-4BF3-BFA6-E9E3D4D04A10}" type="pres">
      <dgm:prSet presAssocID="{EF46C7E7-0445-40D2-AFD9-97AB9C25B45B}" presName="sp" presStyleCnt="0"/>
      <dgm:spPr/>
    </dgm:pt>
    <dgm:pt modelId="{503C36C7-5214-48E4-84E7-BAA36EF19CCA}" type="pres">
      <dgm:prSet presAssocID="{794D8BC9-46A8-4E4D-8B70-7F0CB329EE01}" presName="arrowAndChildren" presStyleCnt="0"/>
      <dgm:spPr/>
    </dgm:pt>
    <dgm:pt modelId="{CEED1B8B-CD10-4642-9A33-4D771FF7DC84}" type="pres">
      <dgm:prSet presAssocID="{794D8BC9-46A8-4E4D-8B70-7F0CB329EE01}" presName="parentTextArrow" presStyleLbl="node1" presStyleIdx="4" presStyleCnt="5"/>
      <dgm:spPr/>
    </dgm:pt>
  </dgm:ptLst>
  <dgm:cxnLst>
    <dgm:cxn modelId="{1ADB1203-6FA7-4066-BE23-91DAA1429C8D}" srcId="{AF150BBF-5CC6-4A60-AC6F-71DAA1CA72F4}" destId="{794D8BC9-46A8-4E4D-8B70-7F0CB329EE01}" srcOrd="0" destOrd="0" parTransId="{E71F4EEB-F718-4141-B081-30CB92AC9564}" sibTransId="{EF46C7E7-0445-40D2-AFD9-97AB9C25B45B}"/>
    <dgm:cxn modelId="{F53B4607-94E1-4161-B86A-89FC1A8BD092}" srcId="{C796251E-8F54-47ED-884A-39FE3E618DD8}" destId="{59F3018B-1154-4B9E-AEAD-20C23096C27D}" srcOrd="1" destOrd="0" parTransId="{384D4538-A059-49F6-A1D0-802EECA36AD8}" sibTransId="{1BB73956-1121-4945-81F5-5E263A2A7353}"/>
    <dgm:cxn modelId="{C34B910B-0133-4C1E-A74E-771010517578}" type="presOf" srcId="{9A15B735-17D2-4023-B75D-0119C4E4CF31}" destId="{6C4B7008-5589-4D17-A9CE-9313CF3F8325}" srcOrd="0" destOrd="0" presId="urn:microsoft.com/office/officeart/2005/8/layout/process4"/>
    <dgm:cxn modelId="{9856BD1C-059A-4306-A580-78167DAA45E4}" srcId="{AF150BBF-5CC6-4A60-AC6F-71DAA1CA72F4}" destId="{9A15B735-17D2-4023-B75D-0119C4E4CF31}" srcOrd="4" destOrd="0" parTransId="{7FDF5FE0-1114-4F61-95D6-B8541AF5F13A}" sibTransId="{7546191A-BB1C-4E76-A54D-C493B173C1C6}"/>
    <dgm:cxn modelId="{0AC94F25-0DD5-40CD-AE18-3AAAC8261228}" srcId="{9A15B735-17D2-4023-B75D-0119C4E4CF31}" destId="{4627ED1C-EEA9-49BA-874D-5944D49828E3}" srcOrd="3" destOrd="0" parTransId="{8182AABC-B12F-446C-94BC-DA1E18BD53C1}" sibTransId="{19AA1CC2-9B70-4FBB-9BB2-C0F1202533F4}"/>
    <dgm:cxn modelId="{ED20642E-79F9-43A7-A858-5E1BB5725468}" type="presOf" srcId="{25D3D52B-074F-43C9-9063-7C17E86A5144}" destId="{FDE761BC-3982-4EBF-8D78-CBDDF7108C57}" srcOrd="0" destOrd="0" presId="urn:microsoft.com/office/officeart/2005/8/layout/process4"/>
    <dgm:cxn modelId="{598E072F-ED1A-424A-B01B-DB71E2F343ED}" srcId="{AF150BBF-5CC6-4A60-AC6F-71DAA1CA72F4}" destId="{36C6E9B2-EF0D-4B6F-ADA2-E001B1DE0A50}" srcOrd="1" destOrd="0" parTransId="{E3012CFE-C672-4287-AADC-02484A83CC08}" sibTransId="{82CED4A6-231C-4AE7-8014-113FDA974B58}"/>
    <dgm:cxn modelId="{F079F337-C988-4985-9F7E-C867818254C7}" srcId="{9A15B735-17D2-4023-B75D-0119C4E4CF31}" destId="{36F4396F-9CB5-43CC-9312-909AC90BF345}" srcOrd="1" destOrd="0" parTransId="{E845D7F1-AFAC-445C-AE14-71EF75EDA145}" sibTransId="{A3691B67-CE82-4AA8-A123-76BE61F57606}"/>
    <dgm:cxn modelId="{87B2003B-929E-4F65-8D8E-2B3BA5146F34}" srcId="{AF150BBF-5CC6-4A60-AC6F-71DAA1CA72F4}" destId="{C796251E-8F54-47ED-884A-39FE3E618DD8}" srcOrd="2" destOrd="0" parTransId="{053378CF-9EAC-4909-BDB1-8B496ADA0084}" sibTransId="{CD48EDC5-7C78-4631-8227-454B8C3F5348}"/>
    <dgm:cxn modelId="{F79E1840-D3A7-49FC-8F9F-0982B9375670}" type="presOf" srcId="{0CB2DE68-58B0-44C8-A8FE-9D61A0C3DCC5}" destId="{08F01779-4D53-4500-8071-063123B0794F}" srcOrd="0" destOrd="0" presId="urn:microsoft.com/office/officeart/2005/8/layout/process4"/>
    <dgm:cxn modelId="{CFAFC45F-2C0C-47A2-996A-F3E6D6A2D5CE}" type="presOf" srcId="{C796251E-8F54-47ED-884A-39FE3E618DD8}" destId="{94BC232B-EA84-48DD-9882-471D6593665B}" srcOrd="0" destOrd="0" presId="urn:microsoft.com/office/officeart/2005/8/layout/process4"/>
    <dgm:cxn modelId="{0663F862-F11E-4088-B551-25FFDFBD28D8}" type="presOf" srcId="{CFBDB221-0726-49E8-9DFE-31D27089BC09}" destId="{8A69EC40-DEA7-4582-BA05-15A9AB4CF062}" srcOrd="0" destOrd="0" presId="urn:microsoft.com/office/officeart/2005/8/layout/process4"/>
    <dgm:cxn modelId="{B9EAF864-95D0-4BA9-A376-17429C73DB2E}" type="presOf" srcId="{FFB8A9F9-1BF4-49F1-8001-B65286A8FA57}" destId="{26F2A153-A7A5-4752-9F75-CE7B17B5856F}" srcOrd="0" destOrd="0" presId="urn:microsoft.com/office/officeart/2005/8/layout/process4"/>
    <dgm:cxn modelId="{9B67AF4A-9EA5-486A-B02E-C7ADEE40CA1F}" type="presOf" srcId="{36F4396F-9CB5-43CC-9312-909AC90BF345}" destId="{8BD81F26-5AC9-4A8F-89A2-32EC1B48570B}" srcOrd="0" destOrd="0" presId="urn:microsoft.com/office/officeart/2005/8/layout/process4"/>
    <dgm:cxn modelId="{E5598454-173A-4AC2-8A32-E05B4BC588CB}" type="presOf" srcId="{51D3953C-BE6B-41ED-B92F-45CC98337FC3}" destId="{5B46A4B9-F1DD-4892-AC18-97C2E14B37A0}" srcOrd="0" destOrd="0" presId="urn:microsoft.com/office/officeart/2005/8/layout/process4"/>
    <dgm:cxn modelId="{2486A857-5CB6-43CE-B73E-E3B90BF17D04}" type="presOf" srcId="{59F3018B-1154-4B9E-AEAD-20C23096C27D}" destId="{BC50EB40-E4F0-4622-A53B-AF7D04B5A2F4}" srcOrd="0" destOrd="0" presId="urn:microsoft.com/office/officeart/2005/8/layout/process4"/>
    <dgm:cxn modelId="{86D55858-7634-47B7-8D85-C3C4000D82E1}" srcId="{AF150BBF-5CC6-4A60-AC6F-71DAA1CA72F4}" destId="{FFB8A9F9-1BF4-49F1-8001-B65286A8FA57}" srcOrd="3" destOrd="0" parTransId="{E6197C40-FCDE-436E-8A43-7FF43101F40F}" sibTransId="{A15ADF5E-31B3-43C7-A961-A60074647338}"/>
    <dgm:cxn modelId="{9CBFA179-A8BE-4ACB-AE33-B9856521BA77}" srcId="{9A15B735-17D2-4023-B75D-0119C4E4CF31}" destId="{25D3D52B-074F-43C9-9063-7C17E86A5144}" srcOrd="2" destOrd="0" parTransId="{84DCEBB6-D050-438F-9A84-BA8590472DB8}" sibTransId="{00D491C2-8053-4ADD-BC3F-43534A9CB4B7}"/>
    <dgm:cxn modelId="{A0FB587D-CDDB-49EE-9C39-E8F64E77BD4F}" srcId="{9A15B735-17D2-4023-B75D-0119C4E4CF31}" destId="{4055FC6F-F9AE-4EEE-AB15-83B6969C365A}" srcOrd="0" destOrd="0" parTransId="{A9283796-FC2C-4253-B2F8-E02FD6479431}" sibTransId="{17632DAE-6C48-4052-993C-0AD421150343}"/>
    <dgm:cxn modelId="{1F7ED07F-0B11-4D49-84FE-EA771C89446F}" type="presOf" srcId="{72679D79-5EE7-42A5-B231-7757DF6AED17}" destId="{B33ABE5B-E10C-4D02-B573-4BBE12C8FC5A}" srcOrd="0" destOrd="0" presId="urn:microsoft.com/office/officeart/2005/8/layout/process4"/>
    <dgm:cxn modelId="{90D39E84-101F-4495-B060-DF5794371F76}" type="presOf" srcId="{9A15B735-17D2-4023-B75D-0119C4E4CF31}" destId="{317A9B08-3F9A-4F71-B1B6-53ECAB4AFFDD}" srcOrd="1" destOrd="0" presId="urn:microsoft.com/office/officeart/2005/8/layout/process4"/>
    <dgm:cxn modelId="{8C6A8D8D-F070-4368-B3B8-97F3BA4A62AD}" srcId="{FFB8A9F9-1BF4-49F1-8001-B65286A8FA57}" destId="{51D3953C-BE6B-41ED-B92F-45CC98337FC3}" srcOrd="1" destOrd="0" parTransId="{2560A9C0-33BD-47E3-B9C5-2ECCDB61D4A3}" sibTransId="{E906EAAA-3428-4CA5-80E8-724EA3ED4064}"/>
    <dgm:cxn modelId="{0E336798-486A-4135-9876-3007D9F8ED51}" type="presOf" srcId="{5EE5FE34-6A9D-438E-BEAF-EF56D8924E8B}" destId="{062CCAD9-44F1-47AF-84EF-5640C6BEB16F}" srcOrd="0" destOrd="0" presId="urn:microsoft.com/office/officeart/2005/8/layout/process4"/>
    <dgm:cxn modelId="{7D82519F-C46D-4BBC-97C7-8CADADDB567E}" type="presOf" srcId="{FFB8A9F9-1BF4-49F1-8001-B65286A8FA57}" destId="{B73BA7A8-85E6-464D-91FA-E366CF373715}" srcOrd="1" destOrd="0" presId="urn:microsoft.com/office/officeart/2005/8/layout/process4"/>
    <dgm:cxn modelId="{A7191AAD-0DFE-42E1-9EA5-C57DCC18816D}" srcId="{FFB8A9F9-1BF4-49F1-8001-B65286A8FA57}" destId="{CFBDB221-0726-49E8-9DFE-31D27089BC09}" srcOrd="2" destOrd="0" parTransId="{71EBF8F9-2888-4EE7-ADE6-F1B49CE38561}" sibTransId="{CDD8DEBF-AA2B-4DD1-8243-317E4A0FE7B0}"/>
    <dgm:cxn modelId="{401475C1-E468-448A-95F1-AC58C4A1EF31}" srcId="{FFB8A9F9-1BF4-49F1-8001-B65286A8FA57}" destId="{5EE5FE34-6A9D-438E-BEAF-EF56D8924E8B}" srcOrd="0" destOrd="0" parTransId="{3EEAA8F6-F846-4DB9-8F1D-C1F1E5609A53}" sibTransId="{5D3DA5E6-9915-4A1E-A09F-ABB1A8C745FB}"/>
    <dgm:cxn modelId="{3C259BC7-08C1-4B25-863D-6F4DDFC41B7B}" type="presOf" srcId="{C796251E-8F54-47ED-884A-39FE3E618DD8}" destId="{F5CA2376-7D84-4423-B9EA-B04A5590588E}" srcOrd="1" destOrd="0" presId="urn:microsoft.com/office/officeart/2005/8/layout/process4"/>
    <dgm:cxn modelId="{6F58A0CE-8198-4637-8624-668A594D92AB}" type="presOf" srcId="{AF150BBF-5CC6-4A60-AC6F-71DAA1CA72F4}" destId="{66A9E59B-ECF5-41F1-99CF-C552E3A33A5E}" srcOrd="0" destOrd="0" presId="urn:microsoft.com/office/officeart/2005/8/layout/process4"/>
    <dgm:cxn modelId="{FC060AD7-599C-435C-A8C9-9949E2F4B627}" type="presOf" srcId="{4055FC6F-F9AE-4EEE-AB15-83B6969C365A}" destId="{4C1AD6A5-7258-49DA-9472-01D54108348E}" srcOrd="0" destOrd="0" presId="urn:microsoft.com/office/officeart/2005/8/layout/process4"/>
    <dgm:cxn modelId="{5EE664E2-C485-4EA6-A9BC-D6AF37F7FC5F}" srcId="{9A15B735-17D2-4023-B75D-0119C4E4CF31}" destId="{72679D79-5EE7-42A5-B231-7757DF6AED17}" srcOrd="4" destOrd="0" parTransId="{9035CDEB-1F69-4AC4-B64A-30037B4B7B38}" sibTransId="{CC527E59-149A-45CA-854D-1F1FF214CF6D}"/>
    <dgm:cxn modelId="{FED40CED-9DDB-4B1B-B79D-D50EED965FBD}" type="presOf" srcId="{36C6E9B2-EF0D-4B6F-ADA2-E001B1DE0A50}" destId="{D7857D01-C617-4719-9C85-B50F56043856}" srcOrd="0" destOrd="0" presId="urn:microsoft.com/office/officeart/2005/8/layout/process4"/>
    <dgm:cxn modelId="{C3B213F1-9AE4-47CF-B386-D217E46E8608}" type="presOf" srcId="{794D8BC9-46A8-4E4D-8B70-7F0CB329EE01}" destId="{CEED1B8B-CD10-4642-9A33-4D771FF7DC84}" srcOrd="0" destOrd="0" presId="urn:microsoft.com/office/officeart/2005/8/layout/process4"/>
    <dgm:cxn modelId="{D7AFD6F7-73F3-432D-88F3-B4454EA96B47}" type="presOf" srcId="{4627ED1C-EEA9-49BA-874D-5944D49828E3}" destId="{A89CBED6-1251-4612-8178-EE840A418D1B}" srcOrd="0" destOrd="0" presId="urn:microsoft.com/office/officeart/2005/8/layout/process4"/>
    <dgm:cxn modelId="{9C556AFE-84B1-4511-A678-3DEF4AEE4EB9}" srcId="{C796251E-8F54-47ED-884A-39FE3E618DD8}" destId="{0CB2DE68-58B0-44C8-A8FE-9D61A0C3DCC5}" srcOrd="0" destOrd="0" parTransId="{41F59C36-E728-49D1-B6B7-B662F0E66A29}" sibTransId="{7834D541-B392-4B6D-B74B-45121C3B5D86}"/>
    <dgm:cxn modelId="{D2C25630-9DF7-416B-B64F-EA99C1987315}" type="presParOf" srcId="{66A9E59B-ECF5-41F1-99CF-C552E3A33A5E}" destId="{34FBD9A8-DEBF-46D7-80FA-C49297B8B3D4}" srcOrd="0" destOrd="0" presId="urn:microsoft.com/office/officeart/2005/8/layout/process4"/>
    <dgm:cxn modelId="{331E437B-6CFF-44F8-9452-9E54FEFA1572}" type="presParOf" srcId="{34FBD9A8-DEBF-46D7-80FA-C49297B8B3D4}" destId="{6C4B7008-5589-4D17-A9CE-9313CF3F8325}" srcOrd="0" destOrd="0" presId="urn:microsoft.com/office/officeart/2005/8/layout/process4"/>
    <dgm:cxn modelId="{45A24289-B28B-4D8C-B549-C99FF8761A51}" type="presParOf" srcId="{34FBD9A8-DEBF-46D7-80FA-C49297B8B3D4}" destId="{317A9B08-3F9A-4F71-B1B6-53ECAB4AFFDD}" srcOrd="1" destOrd="0" presId="urn:microsoft.com/office/officeart/2005/8/layout/process4"/>
    <dgm:cxn modelId="{0E3BDE82-1423-4DAB-BB7E-B5C90A6BE656}" type="presParOf" srcId="{34FBD9A8-DEBF-46D7-80FA-C49297B8B3D4}" destId="{322341E4-2551-49C2-89BB-74F1CC6FC7B1}" srcOrd="2" destOrd="0" presId="urn:microsoft.com/office/officeart/2005/8/layout/process4"/>
    <dgm:cxn modelId="{9E24ED7A-66E1-48A7-8F1B-68613AA82CB3}" type="presParOf" srcId="{322341E4-2551-49C2-89BB-74F1CC6FC7B1}" destId="{4C1AD6A5-7258-49DA-9472-01D54108348E}" srcOrd="0" destOrd="0" presId="urn:microsoft.com/office/officeart/2005/8/layout/process4"/>
    <dgm:cxn modelId="{62AAE74F-59F2-4392-85B7-70FBBD4E0BB3}" type="presParOf" srcId="{322341E4-2551-49C2-89BB-74F1CC6FC7B1}" destId="{8BD81F26-5AC9-4A8F-89A2-32EC1B48570B}" srcOrd="1" destOrd="0" presId="urn:microsoft.com/office/officeart/2005/8/layout/process4"/>
    <dgm:cxn modelId="{EFCDD222-3411-46CE-B3E3-3EB2EA65E188}" type="presParOf" srcId="{322341E4-2551-49C2-89BB-74F1CC6FC7B1}" destId="{FDE761BC-3982-4EBF-8D78-CBDDF7108C57}" srcOrd="2" destOrd="0" presId="urn:microsoft.com/office/officeart/2005/8/layout/process4"/>
    <dgm:cxn modelId="{25BE15A9-9EA8-4265-A00C-47A2F48477D3}" type="presParOf" srcId="{322341E4-2551-49C2-89BB-74F1CC6FC7B1}" destId="{A89CBED6-1251-4612-8178-EE840A418D1B}" srcOrd="3" destOrd="0" presId="urn:microsoft.com/office/officeart/2005/8/layout/process4"/>
    <dgm:cxn modelId="{7FC5FD9D-FF1F-4E48-B16B-4058BACB1DE7}" type="presParOf" srcId="{322341E4-2551-49C2-89BB-74F1CC6FC7B1}" destId="{B33ABE5B-E10C-4D02-B573-4BBE12C8FC5A}" srcOrd="4" destOrd="0" presId="urn:microsoft.com/office/officeart/2005/8/layout/process4"/>
    <dgm:cxn modelId="{B6B6182D-1E53-4F5A-8624-E6F262FFC617}" type="presParOf" srcId="{66A9E59B-ECF5-41F1-99CF-C552E3A33A5E}" destId="{B11086BB-25C3-488E-8024-AFA68DEE0BBD}" srcOrd="1" destOrd="0" presId="urn:microsoft.com/office/officeart/2005/8/layout/process4"/>
    <dgm:cxn modelId="{6CA6F5CD-21A8-4530-96DF-CF16BA9DC585}" type="presParOf" srcId="{66A9E59B-ECF5-41F1-99CF-C552E3A33A5E}" destId="{9D7F7FBF-2B22-4405-B5A2-38992961502D}" srcOrd="2" destOrd="0" presId="urn:microsoft.com/office/officeart/2005/8/layout/process4"/>
    <dgm:cxn modelId="{069BE89B-088D-4293-9453-EF84D8C33A36}" type="presParOf" srcId="{9D7F7FBF-2B22-4405-B5A2-38992961502D}" destId="{26F2A153-A7A5-4752-9F75-CE7B17B5856F}" srcOrd="0" destOrd="0" presId="urn:microsoft.com/office/officeart/2005/8/layout/process4"/>
    <dgm:cxn modelId="{36FBE3DA-E8FB-45D5-8D0E-AF988A55BB11}" type="presParOf" srcId="{9D7F7FBF-2B22-4405-B5A2-38992961502D}" destId="{B73BA7A8-85E6-464D-91FA-E366CF373715}" srcOrd="1" destOrd="0" presId="urn:microsoft.com/office/officeart/2005/8/layout/process4"/>
    <dgm:cxn modelId="{6C8BEE9A-E0EA-460F-9F5A-0EA6B12E8864}" type="presParOf" srcId="{9D7F7FBF-2B22-4405-B5A2-38992961502D}" destId="{EA043CED-41CD-4483-A17D-EB3D1CC905B7}" srcOrd="2" destOrd="0" presId="urn:microsoft.com/office/officeart/2005/8/layout/process4"/>
    <dgm:cxn modelId="{49B6FAEE-F898-482D-A97A-1540017DB231}" type="presParOf" srcId="{EA043CED-41CD-4483-A17D-EB3D1CC905B7}" destId="{062CCAD9-44F1-47AF-84EF-5640C6BEB16F}" srcOrd="0" destOrd="0" presId="urn:microsoft.com/office/officeart/2005/8/layout/process4"/>
    <dgm:cxn modelId="{2110CDD3-D2FC-4520-B059-220447A34D62}" type="presParOf" srcId="{EA043CED-41CD-4483-A17D-EB3D1CC905B7}" destId="{5B46A4B9-F1DD-4892-AC18-97C2E14B37A0}" srcOrd="1" destOrd="0" presId="urn:microsoft.com/office/officeart/2005/8/layout/process4"/>
    <dgm:cxn modelId="{AF68EF07-1F05-4336-840D-17D9F31ECD8E}" type="presParOf" srcId="{EA043CED-41CD-4483-A17D-EB3D1CC905B7}" destId="{8A69EC40-DEA7-4582-BA05-15A9AB4CF062}" srcOrd="2" destOrd="0" presId="urn:microsoft.com/office/officeart/2005/8/layout/process4"/>
    <dgm:cxn modelId="{ACA9676E-0A67-4F94-8D90-AD713C083FBC}" type="presParOf" srcId="{66A9E59B-ECF5-41F1-99CF-C552E3A33A5E}" destId="{1285B2F2-F470-45CF-A825-062D6C07B4CF}" srcOrd="3" destOrd="0" presId="urn:microsoft.com/office/officeart/2005/8/layout/process4"/>
    <dgm:cxn modelId="{36546CEC-6D17-4488-8111-4366F4E14EF6}" type="presParOf" srcId="{66A9E59B-ECF5-41F1-99CF-C552E3A33A5E}" destId="{62999594-036C-4FFF-ACF5-4581436C9CE9}" srcOrd="4" destOrd="0" presId="urn:microsoft.com/office/officeart/2005/8/layout/process4"/>
    <dgm:cxn modelId="{A287FE76-4136-4467-9CC5-9DCA105D49C8}" type="presParOf" srcId="{62999594-036C-4FFF-ACF5-4581436C9CE9}" destId="{94BC232B-EA84-48DD-9882-471D6593665B}" srcOrd="0" destOrd="0" presId="urn:microsoft.com/office/officeart/2005/8/layout/process4"/>
    <dgm:cxn modelId="{ECF30E61-DE54-46C8-92A5-7FFD7EB97098}" type="presParOf" srcId="{62999594-036C-4FFF-ACF5-4581436C9CE9}" destId="{F5CA2376-7D84-4423-B9EA-B04A5590588E}" srcOrd="1" destOrd="0" presId="urn:microsoft.com/office/officeart/2005/8/layout/process4"/>
    <dgm:cxn modelId="{7E7DEA8D-BE69-4D93-93F3-1C04791DAD27}" type="presParOf" srcId="{62999594-036C-4FFF-ACF5-4581436C9CE9}" destId="{6162B781-1D58-4EE1-A743-C1482E8F0166}" srcOrd="2" destOrd="0" presId="urn:microsoft.com/office/officeart/2005/8/layout/process4"/>
    <dgm:cxn modelId="{D920A97B-E6D4-4872-807B-1AF96C37C2C9}" type="presParOf" srcId="{6162B781-1D58-4EE1-A743-C1482E8F0166}" destId="{08F01779-4D53-4500-8071-063123B0794F}" srcOrd="0" destOrd="0" presId="urn:microsoft.com/office/officeart/2005/8/layout/process4"/>
    <dgm:cxn modelId="{8BD9170A-F2F6-4934-B241-809B45B2D3AA}" type="presParOf" srcId="{6162B781-1D58-4EE1-A743-C1482E8F0166}" destId="{BC50EB40-E4F0-4622-A53B-AF7D04B5A2F4}" srcOrd="1" destOrd="0" presId="urn:microsoft.com/office/officeart/2005/8/layout/process4"/>
    <dgm:cxn modelId="{2D5145C3-C3DF-422B-A048-AF2CB109A324}" type="presParOf" srcId="{66A9E59B-ECF5-41F1-99CF-C552E3A33A5E}" destId="{505D8398-9294-4225-89F8-433C26FC9203}" srcOrd="5" destOrd="0" presId="urn:microsoft.com/office/officeart/2005/8/layout/process4"/>
    <dgm:cxn modelId="{80837F00-E185-4B75-9109-9E8609F8A552}" type="presParOf" srcId="{66A9E59B-ECF5-41F1-99CF-C552E3A33A5E}" destId="{BC9655B2-894C-4183-B514-65B521B0D99A}" srcOrd="6" destOrd="0" presId="urn:microsoft.com/office/officeart/2005/8/layout/process4"/>
    <dgm:cxn modelId="{9209AF34-9D83-4BAE-BDA1-979A647428ED}" type="presParOf" srcId="{BC9655B2-894C-4183-B514-65B521B0D99A}" destId="{D7857D01-C617-4719-9C85-B50F56043856}" srcOrd="0" destOrd="0" presId="urn:microsoft.com/office/officeart/2005/8/layout/process4"/>
    <dgm:cxn modelId="{02063562-343C-4791-A35A-4DA827A94A5D}" type="presParOf" srcId="{66A9E59B-ECF5-41F1-99CF-C552E3A33A5E}" destId="{2FDF1C34-2BDA-4BF3-BFA6-E9E3D4D04A10}" srcOrd="7" destOrd="0" presId="urn:microsoft.com/office/officeart/2005/8/layout/process4"/>
    <dgm:cxn modelId="{89DBD9DB-CAC3-4586-9BF5-27CAFF7C6C9F}" type="presParOf" srcId="{66A9E59B-ECF5-41F1-99CF-C552E3A33A5E}" destId="{503C36C7-5214-48E4-84E7-BAA36EF19CCA}" srcOrd="8" destOrd="0" presId="urn:microsoft.com/office/officeart/2005/8/layout/process4"/>
    <dgm:cxn modelId="{39E0E978-D7E2-40F7-B879-582000BEBADC}" type="presParOf" srcId="{503C36C7-5214-48E4-84E7-BAA36EF19CCA}" destId="{CEED1B8B-CD10-4642-9A33-4D771FF7DC8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8DAAB1-CDFB-445F-B3EB-799384E6323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20B148-12FF-49A4-9666-3B1EA24DA5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Centralized repository for manual and automated tests</a:t>
          </a:r>
        </a:p>
      </dgm:t>
    </dgm:pt>
    <dgm:pt modelId="{B9AB4301-0576-4ADC-B1D9-3D1BDFFF80C0}" type="parTrans" cxnId="{28D14D91-9D7B-4822-AD6E-F46412C5E3B3}">
      <dgm:prSet/>
      <dgm:spPr/>
      <dgm:t>
        <a:bodyPr/>
        <a:lstStyle/>
        <a:p>
          <a:endParaRPr lang="en-US"/>
        </a:p>
      </dgm:t>
    </dgm:pt>
    <dgm:pt modelId="{BFC39279-FDF9-4E48-89CA-BCBE84695434}" type="sibTrans" cxnId="{28D14D91-9D7B-4822-AD6E-F46412C5E3B3}">
      <dgm:prSet/>
      <dgm:spPr/>
      <dgm:t>
        <a:bodyPr/>
        <a:lstStyle/>
        <a:p>
          <a:endParaRPr lang="en-US"/>
        </a:p>
      </dgm:t>
    </dgm:pt>
    <dgm:pt modelId="{6E03AD70-BA8A-4449-8EFB-6DA84EA3B382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Integrates easily with tools like Jira, Jenkins, and CI/CD pipelines</a:t>
          </a:r>
          <a:endParaRPr lang="en-US" dirty="0"/>
        </a:p>
      </dgm:t>
    </dgm:pt>
    <dgm:pt modelId="{6F8662F8-A6EF-4A47-9F0D-F1F2E1F44496}" type="parTrans" cxnId="{94A48BBE-8C33-4D52-A845-1A9704983B2D}">
      <dgm:prSet/>
      <dgm:spPr/>
      <dgm:t>
        <a:bodyPr/>
        <a:lstStyle/>
        <a:p>
          <a:endParaRPr lang="en-US"/>
        </a:p>
      </dgm:t>
    </dgm:pt>
    <dgm:pt modelId="{1B915350-B39A-46CB-BCD2-D20BFF0E8441}" type="sibTrans" cxnId="{94A48BBE-8C33-4D52-A845-1A9704983B2D}">
      <dgm:prSet/>
      <dgm:spPr/>
      <dgm:t>
        <a:bodyPr/>
        <a:lstStyle/>
        <a:p>
          <a:endParaRPr lang="en-US"/>
        </a:p>
      </dgm:t>
    </dgm:pt>
    <dgm:pt modelId="{670C0291-5549-46CA-B9ED-051B3A3D3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Tracks execution, results, and test history</a:t>
          </a:r>
        </a:p>
      </dgm:t>
    </dgm:pt>
    <dgm:pt modelId="{59BAF1C0-6C0B-4DE5-A7FC-78CF46185D34}" type="parTrans" cxnId="{E65C3E8B-583B-4EEF-AE7F-CB314AEFF758}">
      <dgm:prSet/>
      <dgm:spPr/>
      <dgm:t>
        <a:bodyPr/>
        <a:lstStyle/>
        <a:p>
          <a:endParaRPr lang="en-US"/>
        </a:p>
      </dgm:t>
    </dgm:pt>
    <dgm:pt modelId="{8480BAAC-85F9-4DC0-9688-551A341CEB80}" type="sibTrans" cxnId="{E65C3E8B-583B-4EEF-AE7F-CB314AEFF758}">
      <dgm:prSet/>
      <dgm:spPr/>
      <dgm:t>
        <a:bodyPr/>
        <a:lstStyle/>
        <a:p>
          <a:endParaRPr lang="en-US"/>
        </a:p>
      </dgm:t>
    </dgm:pt>
    <dgm:pt modelId="{BC0DF6AA-DBD0-4C0F-B00E-CF1B27BF19F4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Supports Agile workflows and collaboration</a:t>
          </a:r>
          <a:endParaRPr lang="en-US" dirty="0"/>
        </a:p>
      </dgm:t>
    </dgm:pt>
    <dgm:pt modelId="{2704C10B-A21A-4021-B68C-4D174620794A}" type="parTrans" cxnId="{BD78F536-9545-4C45-8AB8-981354CCC9DA}">
      <dgm:prSet/>
      <dgm:spPr/>
      <dgm:t>
        <a:bodyPr/>
        <a:lstStyle/>
        <a:p>
          <a:endParaRPr lang="en-US"/>
        </a:p>
      </dgm:t>
    </dgm:pt>
    <dgm:pt modelId="{134D377E-45E2-4139-900C-0415D98910AA}" type="sibTrans" cxnId="{BD78F536-9545-4C45-8AB8-981354CCC9DA}">
      <dgm:prSet/>
      <dgm:spPr/>
      <dgm:t>
        <a:bodyPr/>
        <a:lstStyle/>
        <a:p>
          <a:endParaRPr lang="en-US"/>
        </a:p>
      </dgm:t>
    </dgm:pt>
    <dgm:pt modelId="{541FB73E-80D4-4E04-A799-9A74E32FA453}" type="pres">
      <dgm:prSet presAssocID="{108DAAB1-CDFB-445F-B3EB-799384E6323D}" presName="root" presStyleCnt="0">
        <dgm:presLayoutVars>
          <dgm:dir/>
          <dgm:resizeHandles val="exact"/>
        </dgm:presLayoutVars>
      </dgm:prSet>
      <dgm:spPr/>
    </dgm:pt>
    <dgm:pt modelId="{4E86767F-E7B5-48A9-90A2-04D507E5A6AA}" type="pres">
      <dgm:prSet presAssocID="{DA20B148-12FF-49A4-9666-3B1EA24DA5FA}" presName="compNode" presStyleCnt="0"/>
      <dgm:spPr/>
    </dgm:pt>
    <dgm:pt modelId="{2E1A18FE-68F6-42AD-81AC-87263F54647E}" type="pres">
      <dgm:prSet presAssocID="{DA20B148-12FF-49A4-9666-3B1EA24DA5FA}" presName="bgRect" presStyleLbl="bgShp" presStyleIdx="0" presStyleCnt="4"/>
      <dgm:spPr/>
    </dgm:pt>
    <dgm:pt modelId="{E46255FB-B379-4ADA-9B42-93F5FFF8FDB9}" type="pres">
      <dgm:prSet presAssocID="{DA20B148-12FF-49A4-9666-3B1EA24DA5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8BA6B74-80BF-4276-A226-91FAE10E0794}" type="pres">
      <dgm:prSet presAssocID="{DA20B148-12FF-49A4-9666-3B1EA24DA5FA}" presName="spaceRect" presStyleCnt="0"/>
      <dgm:spPr/>
    </dgm:pt>
    <dgm:pt modelId="{366EBB8E-EAD5-4EC2-A960-2E77D9D721C9}" type="pres">
      <dgm:prSet presAssocID="{DA20B148-12FF-49A4-9666-3B1EA24DA5FA}" presName="parTx" presStyleLbl="revTx" presStyleIdx="0" presStyleCnt="4">
        <dgm:presLayoutVars>
          <dgm:chMax val="0"/>
          <dgm:chPref val="0"/>
        </dgm:presLayoutVars>
      </dgm:prSet>
      <dgm:spPr/>
    </dgm:pt>
    <dgm:pt modelId="{72D260C5-E0BA-4D7B-842D-7E61DE08DF11}" type="pres">
      <dgm:prSet presAssocID="{BFC39279-FDF9-4E48-89CA-BCBE84695434}" presName="sibTrans" presStyleCnt="0"/>
      <dgm:spPr/>
    </dgm:pt>
    <dgm:pt modelId="{FD8787DA-649E-442A-AA0F-9D35D9086903}" type="pres">
      <dgm:prSet presAssocID="{6E03AD70-BA8A-4449-8EFB-6DA84EA3B382}" presName="compNode" presStyleCnt="0"/>
      <dgm:spPr/>
    </dgm:pt>
    <dgm:pt modelId="{09882113-210C-49B4-8715-99C639EF4492}" type="pres">
      <dgm:prSet presAssocID="{6E03AD70-BA8A-4449-8EFB-6DA84EA3B382}" presName="bgRect" presStyleLbl="bgShp" presStyleIdx="1" presStyleCnt="4"/>
      <dgm:spPr/>
    </dgm:pt>
    <dgm:pt modelId="{D26B8778-C2A7-4A16-AA96-F004922EA315}" type="pres">
      <dgm:prSet presAssocID="{6E03AD70-BA8A-4449-8EFB-6DA84EA3B38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1F3603C-DF56-4271-8292-400EDEC7F6AB}" type="pres">
      <dgm:prSet presAssocID="{6E03AD70-BA8A-4449-8EFB-6DA84EA3B382}" presName="spaceRect" presStyleCnt="0"/>
      <dgm:spPr/>
    </dgm:pt>
    <dgm:pt modelId="{AF199A90-9C06-4324-9323-CFE151E63E89}" type="pres">
      <dgm:prSet presAssocID="{6E03AD70-BA8A-4449-8EFB-6DA84EA3B382}" presName="parTx" presStyleLbl="revTx" presStyleIdx="1" presStyleCnt="4">
        <dgm:presLayoutVars>
          <dgm:chMax val="0"/>
          <dgm:chPref val="0"/>
        </dgm:presLayoutVars>
      </dgm:prSet>
      <dgm:spPr/>
    </dgm:pt>
    <dgm:pt modelId="{DA7D0D98-6C52-4CDC-9144-5977EBF3108E}" type="pres">
      <dgm:prSet presAssocID="{1B915350-B39A-46CB-BCD2-D20BFF0E8441}" presName="sibTrans" presStyleCnt="0"/>
      <dgm:spPr/>
    </dgm:pt>
    <dgm:pt modelId="{39B5652A-C7D4-4F65-8346-9C1E9BC77848}" type="pres">
      <dgm:prSet presAssocID="{670C0291-5549-46CA-B9ED-051B3A3D3900}" presName="compNode" presStyleCnt="0"/>
      <dgm:spPr/>
    </dgm:pt>
    <dgm:pt modelId="{D81610A2-388A-46FF-B127-BD5C6F42340A}" type="pres">
      <dgm:prSet presAssocID="{670C0291-5549-46CA-B9ED-051B3A3D3900}" presName="bgRect" presStyleLbl="bgShp" presStyleIdx="2" presStyleCnt="4"/>
      <dgm:spPr/>
    </dgm:pt>
    <dgm:pt modelId="{E04A8992-EB28-4DE2-AA38-71A1EC12462E}" type="pres">
      <dgm:prSet presAssocID="{670C0291-5549-46CA-B9ED-051B3A3D39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9E52BA71-6175-4475-9EA4-EDDDA7863AF5}" type="pres">
      <dgm:prSet presAssocID="{670C0291-5549-46CA-B9ED-051B3A3D3900}" presName="spaceRect" presStyleCnt="0"/>
      <dgm:spPr/>
    </dgm:pt>
    <dgm:pt modelId="{90C6D58A-29FC-4088-9EC8-3AC45D69AA92}" type="pres">
      <dgm:prSet presAssocID="{670C0291-5549-46CA-B9ED-051B3A3D3900}" presName="parTx" presStyleLbl="revTx" presStyleIdx="2" presStyleCnt="4">
        <dgm:presLayoutVars>
          <dgm:chMax val="0"/>
          <dgm:chPref val="0"/>
        </dgm:presLayoutVars>
      </dgm:prSet>
      <dgm:spPr/>
    </dgm:pt>
    <dgm:pt modelId="{3D56AFC4-2FEA-4E53-909A-57726DFAA8FD}" type="pres">
      <dgm:prSet presAssocID="{8480BAAC-85F9-4DC0-9688-551A341CEB80}" presName="sibTrans" presStyleCnt="0"/>
      <dgm:spPr/>
    </dgm:pt>
    <dgm:pt modelId="{AA78C648-2932-4AAF-8F3F-06ACE22A4F1F}" type="pres">
      <dgm:prSet presAssocID="{BC0DF6AA-DBD0-4C0F-B00E-CF1B27BF19F4}" presName="compNode" presStyleCnt="0"/>
      <dgm:spPr/>
    </dgm:pt>
    <dgm:pt modelId="{465D572D-A0BB-46AC-81C1-E73D8775CBD1}" type="pres">
      <dgm:prSet presAssocID="{BC0DF6AA-DBD0-4C0F-B00E-CF1B27BF19F4}" presName="bgRect" presStyleLbl="bgShp" presStyleIdx="3" presStyleCnt="4"/>
      <dgm:spPr/>
    </dgm:pt>
    <dgm:pt modelId="{8C431108-C29D-4481-A7C0-22F9CA67D563}" type="pres">
      <dgm:prSet presAssocID="{BC0DF6AA-DBD0-4C0F-B00E-CF1B27BF19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8366AF8-7275-4FA3-AC71-DE11D59BA97C}" type="pres">
      <dgm:prSet presAssocID="{BC0DF6AA-DBD0-4C0F-B00E-CF1B27BF19F4}" presName="spaceRect" presStyleCnt="0"/>
      <dgm:spPr/>
    </dgm:pt>
    <dgm:pt modelId="{411000D8-B8DD-4345-96CA-B940058D46DE}" type="pres">
      <dgm:prSet presAssocID="{BC0DF6AA-DBD0-4C0F-B00E-CF1B27BF19F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6621100-36F1-4558-B5D4-8F9A44B2B940}" type="presOf" srcId="{670C0291-5549-46CA-B9ED-051B3A3D3900}" destId="{90C6D58A-29FC-4088-9EC8-3AC45D69AA92}" srcOrd="0" destOrd="0" presId="urn:microsoft.com/office/officeart/2018/2/layout/IconVerticalSolidList"/>
    <dgm:cxn modelId="{E97AAC28-086F-47A1-BCBF-23E05025844A}" type="presOf" srcId="{6E03AD70-BA8A-4449-8EFB-6DA84EA3B382}" destId="{AF199A90-9C06-4324-9323-CFE151E63E89}" srcOrd="0" destOrd="0" presId="urn:microsoft.com/office/officeart/2018/2/layout/IconVerticalSolidList"/>
    <dgm:cxn modelId="{BD78F536-9545-4C45-8AB8-981354CCC9DA}" srcId="{108DAAB1-CDFB-445F-B3EB-799384E6323D}" destId="{BC0DF6AA-DBD0-4C0F-B00E-CF1B27BF19F4}" srcOrd="3" destOrd="0" parTransId="{2704C10B-A21A-4021-B68C-4D174620794A}" sibTransId="{134D377E-45E2-4139-900C-0415D98910AA}"/>
    <dgm:cxn modelId="{554C1865-F42A-4AD9-8FEA-F57651141154}" type="presOf" srcId="{BC0DF6AA-DBD0-4C0F-B00E-CF1B27BF19F4}" destId="{411000D8-B8DD-4345-96CA-B940058D46DE}" srcOrd="0" destOrd="0" presId="urn:microsoft.com/office/officeart/2018/2/layout/IconVerticalSolidList"/>
    <dgm:cxn modelId="{E65C3E8B-583B-4EEF-AE7F-CB314AEFF758}" srcId="{108DAAB1-CDFB-445F-B3EB-799384E6323D}" destId="{670C0291-5549-46CA-B9ED-051B3A3D3900}" srcOrd="2" destOrd="0" parTransId="{59BAF1C0-6C0B-4DE5-A7FC-78CF46185D34}" sibTransId="{8480BAAC-85F9-4DC0-9688-551A341CEB80}"/>
    <dgm:cxn modelId="{28D14D91-9D7B-4822-AD6E-F46412C5E3B3}" srcId="{108DAAB1-CDFB-445F-B3EB-799384E6323D}" destId="{DA20B148-12FF-49A4-9666-3B1EA24DA5FA}" srcOrd="0" destOrd="0" parTransId="{B9AB4301-0576-4ADC-B1D9-3D1BDFFF80C0}" sibTransId="{BFC39279-FDF9-4E48-89CA-BCBE84695434}"/>
    <dgm:cxn modelId="{D4ABA0AE-FABB-46B1-8FEB-E4FD0C37EEC5}" type="presOf" srcId="{108DAAB1-CDFB-445F-B3EB-799384E6323D}" destId="{541FB73E-80D4-4E04-A799-9A74E32FA453}" srcOrd="0" destOrd="0" presId="urn:microsoft.com/office/officeart/2018/2/layout/IconVerticalSolidList"/>
    <dgm:cxn modelId="{E80615BC-6616-467A-B3B0-5ACD7D53FF62}" type="presOf" srcId="{DA20B148-12FF-49A4-9666-3B1EA24DA5FA}" destId="{366EBB8E-EAD5-4EC2-A960-2E77D9D721C9}" srcOrd="0" destOrd="0" presId="urn:microsoft.com/office/officeart/2018/2/layout/IconVerticalSolidList"/>
    <dgm:cxn modelId="{94A48BBE-8C33-4D52-A845-1A9704983B2D}" srcId="{108DAAB1-CDFB-445F-B3EB-799384E6323D}" destId="{6E03AD70-BA8A-4449-8EFB-6DA84EA3B382}" srcOrd="1" destOrd="0" parTransId="{6F8662F8-A6EF-4A47-9F0D-F1F2E1F44496}" sibTransId="{1B915350-B39A-46CB-BCD2-D20BFF0E8441}"/>
    <dgm:cxn modelId="{D36D23B2-3F7C-4FC8-8B3D-B505F92DB4C0}" type="presParOf" srcId="{541FB73E-80D4-4E04-A799-9A74E32FA453}" destId="{4E86767F-E7B5-48A9-90A2-04D507E5A6AA}" srcOrd="0" destOrd="0" presId="urn:microsoft.com/office/officeart/2018/2/layout/IconVerticalSolidList"/>
    <dgm:cxn modelId="{E133FE9A-7855-467A-B12B-1A891471F5E7}" type="presParOf" srcId="{4E86767F-E7B5-48A9-90A2-04D507E5A6AA}" destId="{2E1A18FE-68F6-42AD-81AC-87263F54647E}" srcOrd="0" destOrd="0" presId="urn:microsoft.com/office/officeart/2018/2/layout/IconVerticalSolidList"/>
    <dgm:cxn modelId="{8799DF0B-7576-4B74-8334-9021EBF1C603}" type="presParOf" srcId="{4E86767F-E7B5-48A9-90A2-04D507E5A6AA}" destId="{E46255FB-B379-4ADA-9B42-93F5FFF8FDB9}" srcOrd="1" destOrd="0" presId="urn:microsoft.com/office/officeart/2018/2/layout/IconVerticalSolidList"/>
    <dgm:cxn modelId="{31074D8F-1B64-4A21-8253-12E82F6163FA}" type="presParOf" srcId="{4E86767F-E7B5-48A9-90A2-04D507E5A6AA}" destId="{E8BA6B74-80BF-4276-A226-91FAE10E0794}" srcOrd="2" destOrd="0" presId="urn:microsoft.com/office/officeart/2018/2/layout/IconVerticalSolidList"/>
    <dgm:cxn modelId="{5EBC669E-532E-4436-ABDB-3804648D2F4A}" type="presParOf" srcId="{4E86767F-E7B5-48A9-90A2-04D507E5A6AA}" destId="{366EBB8E-EAD5-4EC2-A960-2E77D9D721C9}" srcOrd="3" destOrd="0" presId="urn:microsoft.com/office/officeart/2018/2/layout/IconVerticalSolidList"/>
    <dgm:cxn modelId="{3E6E0B85-06C3-43BE-A5CC-1B23719C1EAE}" type="presParOf" srcId="{541FB73E-80D4-4E04-A799-9A74E32FA453}" destId="{72D260C5-E0BA-4D7B-842D-7E61DE08DF11}" srcOrd="1" destOrd="0" presId="urn:microsoft.com/office/officeart/2018/2/layout/IconVerticalSolidList"/>
    <dgm:cxn modelId="{BDC93859-45E8-4045-A7A2-F5F7BD87CBF1}" type="presParOf" srcId="{541FB73E-80D4-4E04-A799-9A74E32FA453}" destId="{FD8787DA-649E-442A-AA0F-9D35D9086903}" srcOrd="2" destOrd="0" presId="urn:microsoft.com/office/officeart/2018/2/layout/IconVerticalSolidList"/>
    <dgm:cxn modelId="{E760431B-6B62-4BA2-860A-4C58CC5C12AF}" type="presParOf" srcId="{FD8787DA-649E-442A-AA0F-9D35D9086903}" destId="{09882113-210C-49B4-8715-99C639EF4492}" srcOrd="0" destOrd="0" presId="urn:microsoft.com/office/officeart/2018/2/layout/IconVerticalSolidList"/>
    <dgm:cxn modelId="{4C0520BE-F032-4D05-BC0D-EA5E2EF8A548}" type="presParOf" srcId="{FD8787DA-649E-442A-AA0F-9D35D9086903}" destId="{D26B8778-C2A7-4A16-AA96-F004922EA315}" srcOrd="1" destOrd="0" presId="urn:microsoft.com/office/officeart/2018/2/layout/IconVerticalSolidList"/>
    <dgm:cxn modelId="{3764B7E1-5628-4AF2-B938-9191056E6C85}" type="presParOf" srcId="{FD8787DA-649E-442A-AA0F-9D35D9086903}" destId="{F1F3603C-DF56-4271-8292-400EDEC7F6AB}" srcOrd="2" destOrd="0" presId="urn:microsoft.com/office/officeart/2018/2/layout/IconVerticalSolidList"/>
    <dgm:cxn modelId="{AA4E667A-AA79-4A68-BD25-3EC9B8CCBC3D}" type="presParOf" srcId="{FD8787DA-649E-442A-AA0F-9D35D9086903}" destId="{AF199A90-9C06-4324-9323-CFE151E63E89}" srcOrd="3" destOrd="0" presId="urn:microsoft.com/office/officeart/2018/2/layout/IconVerticalSolidList"/>
    <dgm:cxn modelId="{8D2C8B02-F676-4A8D-9F6F-58F01FA8CF79}" type="presParOf" srcId="{541FB73E-80D4-4E04-A799-9A74E32FA453}" destId="{DA7D0D98-6C52-4CDC-9144-5977EBF3108E}" srcOrd="3" destOrd="0" presId="urn:microsoft.com/office/officeart/2018/2/layout/IconVerticalSolidList"/>
    <dgm:cxn modelId="{65FB4153-863E-4835-9FED-58D05230E28F}" type="presParOf" srcId="{541FB73E-80D4-4E04-A799-9A74E32FA453}" destId="{39B5652A-C7D4-4F65-8346-9C1E9BC77848}" srcOrd="4" destOrd="0" presId="urn:microsoft.com/office/officeart/2018/2/layout/IconVerticalSolidList"/>
    <dgm:cxn modelId="{B7D67C94-2B3E-452C-AFFB-DCAF4A467FFE}" type="presParOf" srcId="{39B5652A-C7D4-4F65-8346-9C1E9BC77848}" destId="{D81610A2-388A-46FF-B127-BD5C6F42340A}" srcOrd="0" destOrd="0" presId="urn:microsoft.com/office/officeart/2018/2/layout/IconVerticalSolidList"/>
    <dgm:cxn modelId="{2896EE8E-40A8-4AD0-9266-725257D78D1B}" type="presParOf" srcId="{39B5652A-C7D4-4F65-8346-9C1E9BC77848}" destId="{E04A8992-EB28-4DE2-AA38-71A1EC12462E}" srcOrd="1" destOrd="0" presId="urn:microsoft.com/office/officeart/2018/2/layout/IconVerticalSolidList"/>
    <dgm:cxn modelId="{48EEB8DF-2DD2-48E3-8909-EC4E08987B6D}" type="presParOf" srcId="{39B5652A-C7D4-4F65-8346-9C1E9BC77848}" destId="{9E52BA71-6175-4475-9EA4-EDDDA7863AF5}" srcOrd="2" destOrd="0" presId="urn:microsoft.com/office/officeart/2018/2/layout/IconVerticalSolidList"/>
    <dgm:cxn modelId="{68DE660F-031E-4AB0-BD80-BAB72851549E}" type="presParOf" srcId="{39B5652A-C7D4-4F65-8346-9C1E9BC77848}" destId="{90C6D58A-29FC-4088-9EC8-3AC45D69AA92}" srcOrd="3" destOrd="0" presId="urn:microsoft.com/office/officeart/2018/2/layout/IconVerticalSolidList"/>
    <dgm:cxn modelId="{C460C17F-2989-49FE-9116-7250862085A3}" type="presParOf" srcId="{541FB73E-80D4-4E04-A799-9A74E32FA453}" destId="{3D56AFC4-2FEA-4E53-909A-57726DFAA8FD}" srcOrd="5" destOrd="0" presId="urn:microsoft.com/office/officeart/2018/2/layout/IconVerticalSolidList"/>
    <dgm:cxn modelId="{8DDD5388-8C28-4AE0-920C-374234629E84}" type="presParOf" srcId="{541FB73E-80D4-4E04-A799-9A74E32FA453}" destId="{AA78C648-2932-4AAF-8F3F-06ACE22A4F1F}" srcOrd="6" destOrd="0" presId="urn:microsoft.com/office/officeart/2018/2/layout/IconVerticalSolidList"/>
    <dgm:cxn modelId="{26CB6D60-B982-4F98-BE8C-C5AF0F701AD3}" type="presParOf" srcId="{AA78C648-2932-4AAF-8F3F-06ACE22A4F1F}" destId="{465D572D-A0BB-46AC-81C1-E73D8775CBD1}" srcOrd="0" destOrd="0" presId="urn:microsoft.com/office/officeart/2018/2/layout/IconVerticalSolidList"/>
    <dgm:cxn modelId="{C96BEFA3-ED7B-47E6-9649-BE96CD3B0698}" type="presParOf" srcId="{AA78C648-2932-4AAF-8F3F-06ACE22A4F1F}" destId="{8C431108-C29D-4481-A7C0-22F9CA67D563}" srcOrd="1" destOrd="0" presId="urn:microsoft.com/office/officeart/2018/2/layout/IconVerticalSolidList"/>
    <dgm:cxn modelId="{C29C79CC-501D-4FD3-993A-ECF31CE82470}" type="presParOf" srcId="{AA78C648-2932-4AAF-8F3F-06ACE22A4F1F}" destId="{C8366AF8-7275-4FA3-AC71-DE11D59BA97C}" srcOrd="2" destOrd="0" presId="urn:microsoft.com/office/officeart/2018/2/layout/IconVerticalSolidList"/>
    <dgm:cxn modelId="{114E98C1-8EC2-4563-8F11-47006CDD342F}" type="presParOf" srcId="{AA78C648-2932-4AAF-8F3F-06ACE22A4F1F}" destId="{411000D8-B8DD-4345-96CA-B940058D46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1EECC0-3692-4B9E-BF5E-C78C5604521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4376FA5-6D3D-4A4E-BA4E-078D99F914B8}">
      <dgm:prSet/>
      <dgm:spPr/>
      <dgm:t>
        <a:bodyPr/>
        <a:lstStyle/>
        <a:p>
          <a:r>
            <a:rPr lang="en-US" dirty="0"/>
            <a:t>Use `jest-</a:t>
          </a:r>
          <a:r>
            <a:rPr lang="en-US" dirty="0" err="1"/>
            <a:t>testrail</a:t>
          </a:r>
          <a:r>
            <a:rPr lang="en-US" dirty="0"/>
            <a:t>` or custom reporter</a:t>
          </a:r>
        </a:p>
      </dgm:t>
    </dgm:pt>
    <dgm:pt modelId="{7B366275-6251-49C1-9BE4-193B49C9E8DD}" type="parTrans" cxnId="{F0835C63-7D3E-43F7-87D0-1A1516F6476F}">
      <dgm:prSet/>
      <dgm:spPr/>
      <dgm:t>
        <a:bodyPr/>
        <a:lstStyle/>
        <a:p>
          <a:endParaRPr lang="en-US"/>
        </a:p>
      </dgm:t>
    </dgm:pt>
    <dgm:pt modelId="{689B1A35-4420-4E5F-9659-3437D15B1C86}" type="sibTrans" cxnId="{F0835C63-7D3E-43F7-87D0-1A1516F6476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E3AA53A1-2853-4913-93D0-24BEC820D7D9}">
      <dgm:prSet/>
      <dgm:spPr/>
      <dgm:t>
        <a:bodyPr/>
        <a:lstStyle/>
        <a:p>
          <a:r>
            <a:rPr lang="en-US"/>
            <a:t>After Jest test execution, push results to TestRail</a:t>
          </a:r>
        </a:p>
      </dgm:t>
    </dgm:pt>
    <dgm:pt modelId="{C5A1A343-3B56-4171-987D-614C2A0575B6}" type="parTrans" cxnId="{AC0966C6-0D53-4879-96FE-78840CC5416F}">
      <dgm:prSet/>
      <dgm:spPr/>
      <dgm:t>
        <a:bodyPr/>
        <a:lstStyle/>
        <a:p>
          <a:endParaRPr lang="en-US"/>
        </a:p>
      </dgm:t>
    </dgm:pt>
    <dgm:pt modelId="{ED47723B-9F05-4A20-A2FC-FE75CCB42E17}" type="sibTrans" cxnId="{AC0966C6-0D53-4879-96FE-78840CC5416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4A946C7-FFB3-434E-A052-2FBFF1BF9CEB}">
      <dgm:prSet/>
      <dgm:spPr/>
      <dgm:t>
        <a:bodyPr/>
        <a:lstStyle/>
        <a:p>
          <a:r>
            <a:rPr lang="en-US"/>
            <a:t>Benefits: single view of all tests, automated tracking</a:t>
          </a:r>
        </a:p>
      </dgm:t>
    </dgm:pt>
    <dgm:pt modelId="{C5F90546-6E50-4CF5-827D-E4253F83AF62}" type="parTrans" cxnId="{A421CD9F-63EF-48F4-AF53-5DD9BBAED0C6}">
      <dgm:prSet/>
      <dgm:spPr/>
      <dgm:t>
        <a:bodyPr/>
        <a:lstStyle/>
        <a:p>
          <a:endParaRPr lang="en-US"/>
        </a:p>
      </dgm:t>
    </dgm:pt>
    <dgm:pt modelId="{ECED7E65-A355-4CDC-A34F-8ADB0489E5CB}" type="sibTrans" cxnId="{A421CD9F-63EF-48F4-AF53-5DD9BBAED0C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97A4E17C-3D6A-4F14-917D-B89047458E47}" type="pres">
      <dgm:prSet presAssocID="{0C1EECC0-3692-4B9E-BF5E-C78C56045210}" presName="Name0" presStyleCnt="0">
        <dgm:presLayoutVars>
          <dgm:animLvl val="lvl"/>
          <dgm:resizeHandles val="exact"/>
        </dgm:presLayoutVars>
      </dgm:prSet>
      <dgm:spPr/>
    </dgm:pt>
    <dgm:pt modelId="{766D8A9B-3952-4630-95FC-7EAAB5BACC91}" type="pres">
      <dgm:prSet presAssocID="{F4376FA5-6D3D-4A4E-BA4E-078D99F914B8}" presName="compositeNode" presStyleCnt="0">
        <dgm:presLayoutVars>
          <dgm:bulletEnabled val="1"/>
        </dgm:presLayoutVars>
      </dgm:prSet>
      <dgm:spPr/>
    </dgm:pt>
    <dgm:pt modelId="{30F3481B-4DDA-491D-B64E-2D7F2E6A8FF5}" type="pres">
      <dgm:prSet presAssocID="{F4376FA5-6D3D-4A4E-BA4E-078D99F914B8}" presName="bgRect" presStyleLbl="alignNode1" presStyleIdx="0" presStyleCnt="3"/>
      <dgm:spPr/>
    </dgm:pt>
    <dgm:pt modelId="{B973D29F-5A11-4708-B162-6A9835E227AB}" type="pres">
      <dgm:prSet presAssocID="{689B1A35-4420-4E5F-9659-3437D15B1C86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8253338-99A5-4501-B52E-882DEB539C96}" type="pres">
      <dgm:prSet presAssocID="{F4376FA5-6D3D-4A4E-BA4E-078D99F914B8}" presName="nodeRect" presStyleLbl="alignNode1" presStyleIdx="0" presStyleCnt="3">
        <dgm:presLayoutVars>
          <dgm:bulletEnabled val="1"/>
        </dgm:presLayoutVars>
      </dgm:prSet>
      <dgm:spPr/>
    </dgm:pt>
    <dgm:pt modelId="{9DDAFC05-10B0-434E-93CE-E5B044BDB66C}" type="pres">
      <dgm:prSet presAssocID="{689B1A35-4420-4E5F-9659-3437D15B1C86}" presName="sibTrans" presStyleCnt="0"/>
      <dgm:spPr/>
    </dgm:pt>
    <dgm:pt modelId="{1A702250-00D0-4BBA-9783-F21983903211}" type="pres">
      <dgm:prSet presAssocID="{E3AA53A1-2853-4913-93D0-24BEC820D7D9}" presName="compositeNode" presStyleCnt="0">
        <dgm:presLayoutVars>
          <dgm:bulletEnabled val="1"/>
        </dgm:presLayoutVars>
      </dgm:prSet>
      <dgm:spPr/>
    </dgm:pt>
    <dgm:pt modelId="{D2D57131-9DED-46E6-8575-31786B102DA0}" type="pres">
      <dgm:prSet presAssocID="{E3AA53A1-2853-4913-93D0-24BEC820D7D9}" presName="bgRect" presStyleLbl="alignNode1" presStyleIdx="1" presStyleCnt="3"/>
      <dgm:spPr/>
    </dgm:pt>
    <dgm:pt modelId="{19B7C9E8-FE0B-48EC-B1D5-A2DCCD98D644}" type="pres">
      <dgm:prSet presAssocID="{ED47723B-9F05-4A20-A2FC-FE75CCB42E17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55C66878-1133-4B00-9522-F640EF3745C7}" type="pres">
      <dgm:prSet presAssocID="{E3AA53A1-2853-4913-93D0-24BEC820D7D9}" presName="nodeRect" presStyleLbl="alignNode1" presStyleIdx="1" presStyleCnt="3">
        <dgm:presLayoutVars>
          <dgm:bulletEnabled val="1"/>
        </dgm:presLayoutVars>
      </dgm:prSet>
      <dgm:spPr/>
    </dgm:pt>
    <dgm:pt modelId="{BF339ED5-AAB0-4786-A7A7-08773102DADF}" type="pres">
      <dgm:prSet presAssocID="{ED47723B-9F05-4A20-A2FC-FE75CCB42E17}" presName="sibTrans" presStyleCnt="0"/>
      <dgm:spPr/>
    </dgm:pt>
    <dgm:pt modelId="{266717B2-1CAB-4A59-A9A7-82374547F276}" type="pres">
      <dgm:prSet presAssocID="{A4A946C7-FFB3-434E-A052-2FBFF1BF9CEB}" presName="compositeNode" presStyleCnt="0">
        <dgm:presLayoutVars>
          <dgm:bulletEnabled val="1"/>
        </dgm:presLayoutVars>
      </dgm:prSet>
      <dgm:spPr/>
    </dgm:pt>
    <dgm:pt modelId="{F8E599D9-9FBA-4F49-B37B-93F4A33A354C}" type="pres">
      <dgm:prSet presAssocID="{A4A946C7-FFB3-434E-A052-2FBFF1BF9CEB}" presName="bgRect" presStyleLbl="alignNode1" presStyleIdx="2" presStyleCnt="3"/>
      <dgm:spPr/>
    </dgm:pt>
    <dgm:pt modelId="{37109D78-2AF7-4FB8-A4BF-D0DD76800E14}" type="pres">
      <dgm:prSet presAssocID="{ECED7E65-A355-4CDC-A34F-8ADB0489E5C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35B3C5B8-8C58-412E-AEB2-90CE528A9722}" type="pres">
      <dgm:prSet presAssocID="{A4A946C7-FFB3-434E-A052-2FBFF1BF9CE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9567D904-07FB-4A90-AEE1-0A8D1B3BBC84}" type="presOf" srcId="{0C1EECC0-3692-4B9E-BF5E-C78C56045210}" destId="{97A4E17C-3D6A-4F14-917D-B89047458E47}" srcOrd="0" destOrd="0" presId="urn:microsoft.com/office/officeart/2016/7/layout/LinearBlockProcessNumbered"/>
    <dgm:cxn modelId="{E998F505-DBD5-45DE-AEEF-FAFF9E4BB4B3}" type="presOf" srcId="{A4A946C7-FFB3-434E-A052-2FBFF1BF9CEB}" destId="{F8E599D9-9FBA-4F49-B37B-93F4A33A354C}" srcOrd="0" destOrd="0" presId="urn:microsoft.com/office/officeart/2016/7/layout/LinearBlockProcessNumbered"/>
    <dgm:cxn modelId="{721F4810-9F6A-49BE-989D-6BC91396CC5C}" type="presOf" srcId="{E3AA53A1-2853-4913-93D0-24BEC820D7D9}" destId="{55C66878-1133-4B00-9522-F640EF3745C7}" srcOrd="1" destOrd="0" presId="urn:microsoft.com/office/officeart/2016/7/layout/LinearBlockProcessNumbered"/>
    <dgm:cxn modelId="{B57BEC1B-CA6C-46EC-8728-677D728E6517}" type="presOf" srcId="{ED47723B-9F05-4A20-A2FC-FE75CCB42E17}" destId="{19B7C9E8-FE0B-48EC-B1D5-A2DCCD98D644}" srcOrd="0" destOrd="0" presId="urn:microsoft.com/office/officeart/2016/7/layout/LinearBlockProcessNumbered"/>
    <dgm:cxn modelId="{CCE21834-7DDE-48FB-9B03-1BBA0D6D9CC7}" type="presOf" srcId="{F4376FA5-6D3D-4A4E-BA4E-078D99F914B8}" destId="{08253338-99A5-4501-B52E-882DEB539C96}" srcOrd="1" destOrd="0" presId="urn:microsoft.com/office/officeart/2016/7/layout/LinearBlockProcessNumbered"/>
    <dgm:cxn modelId="{F0835C63-7D3E-43F7-87D0-1A1516F6476F}" srcId="{0C1EECC0-3692-4B9E-BF5E-C78C56045210}" destId="{F4376FA5-6D3D-4A4E-BA4E-078D99F914B8}" srcOrd="0" destOrd="0" parTransId="{7B366275-6251-49C1-9BE4-193B49C9E8DD}" sibTransId="{689B1A35-4420-4E5F-9659-3437D15B1C86}"/>
    <dgm:cxn modelId="{75BCBA5A-F96E-4163-81F4-C93AB46F778F}" type="presOf" srcId="{A4A946C7-FFB3-434E-A052-2FBFF1BF9CEB}" destId="{35B3C5B8-8C58-412E-AEB2-90CE528A9722}" srcOrd="1" destOrd="0" presId="urn:microsoft.com/office/officeart/2016/7/layout/LinearBlockProcessNumbered"/>
    <dgm:cxn modelId="{63F17E7B-3FB2-425E-B897-D324A1F31FC4}" type="presOf" srcId="{ECED7E65-A355-4CDC-A34F-8ADB0489E5CB}" destId="{37109D78-2AF7-4FB8-A4BF-D0DD76800E14}" srcOrd="0" destOrd="0" presId="urn:microsoft.com/office/officeart/2016/7/layout/LinearBlockProcessNumbered"/>
    <dgm:cxn modelId="{7B83B880-9860-4E9F-91E6-90866E2640CC}" type="presOf" srcId="{F4376FA5-6D3D-4A4E-BA4E-078D99F914B8}" destId="{30F3481B-4DDA-491D-B64E-2D7F2E6A8FF5}" srcOrd="0" destOrd="0" presId="urn:microsoft.com/office/officeart/2016/7/layout/LinearBlockProcessNumbered"/>
    <dgm:cxn modelId="{FEAE6796-829E-4BB1-A252-86BC0737C05D}" type="presOf" srcId="{E3AA53A1-2853-4913-93D0-24BEC820D7D9}" destId="{D2D57131-9DED-46E6-8575-31786B102DA0}" srcOrd="0" destOrd="0" presId="urn:microsoft.com/office/officeart/2016/7/layout/LinearBlockProcessNumbered"/>
    <dgm:cxn modelId="{DF012997-2CEF-4B18-99D3-3AE3DF1FB8BF}" type="presOf" srcId="{689B1A35-4420-4E5F-9659-3437D15B1C86}" destId="{B973D29F-5A11-4708-B162-6A9835E227AB}" srcOrd="0" destOrd="0" presId="urn:microsoft.com/office/officeart/2016/7/layout/LinearBlockProcessNumbered"/>
    <dgm:cxn modelId="{A421CD9F-63EF-48F4-AF53-5DD9BBAED0C6}" srcId="{0C1EECC0-3692-4B9E-BF5E-C78C56045210}" destId="{A4A946C7-FFB3-434E-A052-2FBFF1BF9CEB}" srcOrd="2" destOrd="0" parTransId="{C5F90546-6E50-4CF5-827D-E4253F83AF62}" sibTransId="{ECED7E65-A355-4CDC-A34F-8ADB0489E5CB}"/>
    <dgm:cxn modelId="{AC0966C6-0D53-4879-96FE-78840CC5416F}" srcId="{0C1EECC0-3692-4B9E-BF5E-C78C56045210}" destId="{E3AA53A1-2853-4913-93D0-24BEC820D7D9}" srcOrd="1" destOrd="0" parTransId="{C5A1A343-3B56-4171-987D-614C2A0575B6}" sibTransId="{ED47723B-9F05-4A20-A2FC-FE75CCB42E17}"/>
    <dgm:cxn modelId="{F6D2C1FF-BCF8-4092-ADA9-09163F6E6CF8}" type="presParOf" srcId="{97A4E17C-3D6A-4F14-917D-B89047458E47}" destId="{766D8A9B-3952-4630-95FC-7EAAB5BACC91}" srcOrd="0" destOrd="0" presId="urn:microsoft.com/office/officeart/2016/7/layout/LinearBlockProcessNumbered"/>
    <dgm:cxn modelId="{C83F1FFF-3E65-45B3-8972-808E2989ED38}" type="presParOf" srcId="{766D8A9B-3952-4630-95FC-7EAAB5BACC91}" destId="{30F3481B-4DDA-491D-B64E-2D7F2E6A8FF5}" srcOrd="0" destOrd="0" presId="urn:microsoft.com/office/officeart/2016/7/layout/LinearBlockProcessNumbered"/>
    <dgm:cxn modelId="{488DC7C1-5E6C-498F-B11D-82A0F3F5995D}" type="presParOf" srcId="{766D8A9B-3952-4630-95FC-7EAAB5BACC91}" destId="{B973D29F-5A11-4708-B162-6A9835E227AB}" srcOrd="1" destOrd="0" presId="urn:microsoft.com/office/officeart/2016/7/layout/LinearBlockProcessNumbered"/>
    <dgm:cxn modelId="{EFFC52F3-3F98-4486-BA98-20153C6BC33C}" type="presParOf" srcId="{766D8A9B-3952-4630-95FC-7EAAB5BACC91}" destId="{08253338-99A5-4501-B52E-882DEB539C96}" srcOrd="2" destOrd="0" presId="urn:microsoft.com/office/officeart/2016/7/layout/LinearBlockProcessNumbered"/>
    <dgm:cxn modelId="{B0E965B9-8498-4FC2-B9F4-6DF271D20CBB}" type="presParOf" srcId="{97A4E17C-3D6A-4F14-917D-B89047458E47}" destId="{9DDAFC05-10B0-434E-93CE-E5B044BDB66C}" srcOrd="1" destOrd="0" presId="urn:microsoft.com/office/officeart/2016/7/layout/LinearBlockProcessNumbered"/>
    <dgm:cxn modelId="{1D5CCA23-1CDF-4176-863D-403254C559D9}" type="presParOf" srcId="{97A4E17C-3D6A-4F14-917D-B89047458E47}" destId="{1A702250-00D0-4BBA-9783-F21983903211}" srcOrd="2" destOrd="0" presId="urn:microsoft.com/office/officeart/2016/7/layout/LinearBlockProcessNumbered"/>
    <dgm:cxn modelId="{41959302-2285-41A3-AAE1-72488A0923E1}" type="presParOf" srcId="{1A702250-00D0-4BBA-9783-F21983903211}" destId="{D2D57131-9DED-46E6-8575-31786B102DA0}" srcOrd="0" destOrd="0" presId="urn:microsoft.com/office/officeart/2016/7/layout/LinearBlockProcessNumbered"/>
    <dgm:cxn modelId="{BD639F59-1574-4B4F-97D4-A2466DF14980}" type="presParOf" srcId="{1A702250-00D0-4BBA-9783-F21983903211}" destId="{19B7C9E8-FE0B-48EC-B1D5-A2DCCD98D644}" srcOrd="1" destOrd="0" presId="urn:microsoft.com/office/officeart/2016/7/layout/LinearBlockProcessNumbered"/>
    <dgm:cxn modelId="{0FF3D553-9359-4EDA-951D-A43802228863}" type="presParOf" srcId="{1A702250-00D0-4BBA-9783-F21983903211}" destId="{55C66878-1133-4B00-9522-F640EF3745C7}" srcOrd="2" destOrd="0" presId="urn:microsoft.com/office/officeart/2016/7/layout/LinearBlockProcessNumbered"/>
    <dgm:cxn modelId="{D5CAFAA8-461F-4BD2-B2B7-74F6680EC61F}" type="presParOf" srcId="{97A4E17C-3D6A-4F14-917D-B89047458E47}" destId="{BF339ED5-AAB0-4786-A7A7-08773102DADF}" srcOrd="3" destOrd="0" presId="urn:microsoft.com/office/officeart/2016/7/layout/LinearBlockProcessNumbered"/>
    <dgm:cxn modelId="{4BB51229-C498-46C1-A35E-1F44FB4212D0}" type="presParOf" srcId="{97A4E17C-3D6A-4F14-917D-B89047458E47}" destId="{266717B2-1CAB-4A59-A9A7-82374547F276}" srcOrd="4" destOrd="0" presId="urn:microsoft.com/office/officeart/2016/7/layout/LinearBlockProcessNumbered"/>
    <dgm:cxn modelId="{D6732194-145C-4C79-91B2-00DF1903F716}" type="presParOf" srcId="{266717B2-1CAB-4A59-A9A7-82374547F276}" destId="{F8E599D9-9FBA-4F49-B37B-93F4A33A354C}" srcOrd="0" destOrd="0" presId="urn:microsoft.com/office/officeart/2016/7/layout/LinearBlockProcessNumbered"/>
    <dgm:cxn modelId="{4CA7D813-61F1-43A2-9C67-F6BE5628056C}" type="presParOf" srcId="{266717B2-1CAB-4A59-A9A7-82374547F276}" destId="{37109D78-2AF7-4FB8-A4BF-D0DD76800E14}" srcOrd="1" destOrd="0" presId="urn:microsoft.com/office/officeart/2016/7/layout/LinearBlockProcessNumbered"/>
    <dgm:cxn modelId="{0DE76A94-0174-4582-9DDE-77F7AA60CF3F}" type="presParOf" srcId="{266717B2-1CAB-4A59-A9A7-82374547F276}" destId="{35B3C5B8-8C58-412E-AEB2-90CE528A972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94567F-73C8-47B7-A7A8-05E166DF331C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058A81-2AC9-4420-97C7-23779FFC6E2D}">
      <dgm:prSet/>
      <dgm:spPr/>
      <dgm:t>
        <a:bodyPr/>
        <a:lstStyle/>
        <a:p>
          <a:r>
            <a:rPr lang="en-US"/>
            <a:t>Enable in</a:t>
          </a:r>
        </a:p>
      </dgm:t>
    </dgm:pt>
    <dgm:pt modelId="{BB34115C-C625-44E2-AF8A-D036E3B11B0A}" type="parTrans" cxnId="{768D679A-D2FE-4B71-A462-0A5506631B94}">
      <dgm:prSet/>
      <dgm:spPr/>
      <dgm:t>
        <a:bodyPr/>
        <a:lstStyle/>
        <a:p>
          <a:endParaRPr lang="en-US"/>
        </a:p>
      </dgm:t>
    </dgm:pt>
    <dgm:pt modelId="{02CD5251-814A-421E-A838-75EED8022D32}" type="sibTrans" cxnId="{768D679A-D2FE-4B71-A462-0A5506631B94}">
      <dgm:prSet/>
      <dgm:spPr/>
      <dgm:t>
        <a:bodyPr/>
        <a:lstStyle/>
        <a:p>
          <a:endParaRPr lang="en-US"/>
        </a:p>
      </dgm:t>
    </dgm:pt>
    <dgm:pt modelId="{5D206589-E321-43A6-9070-9E46B13E6012}">
      <dgm:prSet/>
      <dgm:spPr/>
      <dgm:t>
        <a:bodyPr/>
        <a:lstStyle/>
        <a:p>
          <a:r>
            <a:rPr lang="en-US" dirty="0"/>
            <a:t>Enable in Admin &gt; Integration</a:t>
          </a:r>
        </a:p>
      </dgm:t>
    </dgm:pt>
    <dgm:pt modelId="{7075EF3B-86F6-4217-B7BB-6B8E04E35C86}" type="parTrans" cxnId="{D656F204-55E4-4F9F-B7EC-B056A256DAEA}">
      <dgm:prSet/>
      <dgm:spPr/>
      <dgm:t>
        <a:bodyPr/>
        <a:lstStyle/>
        <a:p>
          <a:endParaRPr lang="en-US"/>
        </a:p>
      </dgm:t>
    </dgm:pt>
    <dgm:pt modelId="{1CBAEB61-F227-4FDC-A097-B0C814F74DCE}" type="sibTrans" cxnId="{D656F204-55E4-4F9F-B7EC-B056A256DAEA}">
      <dgm:prSet/>
      <dgm:spPr/>
      <dgm:t>
        <a:bodyPr/>
        <a:lstStyle/>
        <a:p>
          <a:endParaRPr lang="en-US"/>
        </a:p>
      </dgm:t>
    </dgm:pt>
    <dgm:pt modelId="{4E6DF67F-751A-44EA-844A-6C1914E9B4F5}">
      <dgm:prSet/>
      <dgm:spPr/>
      <dgm:t>
        <a:bodyPr/>
        <a:lstStyle/>
        <a:p>
          <a:r>
            <a:rPr lang="en-US"/>
            <a:t>Link</a:t>
          </a:r>
        </a:p>
      </dgm:t>
    </dgm:pt>
    <dgm:pt modelId="{28FC51AD-F47D-401F-AC52-FD0F473F6EED}" type="parTrans" cxnId="{107E9A4F-A819-4E7A-BD78-102FBB2AEBEE}">
      <dgm:prSet/>
      <dgm:spPr/>
      <dgm:t>
        <a:bodyPr/>
        <a:lstStyle/>
        <a:p>
          <a:endParaRPr lang="en-US"/>
        </a:p>
      </dgm:t>
    </dgm:pt>
    <dgm:pt modelId="{B306C1F4-29C9-4A76-910A-0A3EF65EB8D4}" type="sibTrans" cxnId="{107E9A4F-A819-4E7A-BD78-102FBB2AEBEE}">
      <dgm:prSet/>
      <dgm:spPr/>
      <dgm:t>
        <a:bodyPr/>
        <a:lstStyle/>
        <a:p>
          <a:endParaRPr lang="en-US"/>
        </a:p>
      </dgm:t>
    </dgm:pt>
    <dgm:pt modelId="{8EEB1ED9-1D0E-4CAB-86B8-D9928D38E5AD}">
      <dgm:prSet/>
      <dgm:spPr/>
      <dgm:t>
        <a:bodyPr/>
        <a:lstStyle/>
        <a:p>
          <a:r>
            <a:rPr lang="en-US" dirty="0"/>
            <a:t>Link Test Cases to Jira issues via Reference field (e.g., Scrum-191)</a:t>
          </a:r>
        </a:p>
      </dgm:t>
    </dgm:pt>
    <dgm:pt modelId="{16A58C5C-589E-4C6F-9742-38276A04B3E6}" type="parTrans" cxnId="{A53CA09D-2CDD-4464-8F3E-2193C8EAD8F8}">
      <dgm:prSet/>
      <dgm:spPr/>
      <dgm:t>
        <a:bodyPr/>
        <a:lstStyle/>
        <a:p>
          <a:endParaRPr lang="en-US"/>
        </a:p>
      </dgm:t>
    </dgm:pt>
    <dgm:pt modelId="{E107B135-3BE0-490D-ADD4-E93D9BCD1442}" type="sibTrans" cxnId="{A53CA09D-2CDD-4464-8F3E-2193C8EAD8F8}">
      <dgm:prSet/>
      <dgm:spPr/>
      <dgm:t>
        <a:bodyPr/>
        <a:lstStyle/>
        <a:p>
          <a:endParaRPr lang="en-US"/>
        </a:p>
      </dgm:t>
    </dgm:pt>
    <dgm:pt modelId="{B1B20E94-506B-4B2C-8754-4071E2548184}">
      <dgm:prSet/>
      <dgm:spPr/>
      <dgm:t>
        <a:bodyPr/>
        <a:lstStyle/>
        <a:p>
          <a:r>
            <a:rPr lang="en-US"/>
            <a:t>Create</a:t>
          </a:r>
        </a:p>
      </dgm:t>
    </dgm:pt>
    <dgm:pt modelId="{69A7AE2F-A546-4356-805D-6194395D7975}" type="parTrans" cxnId="{63FF98E0-BB94-48A8-8E24-F4072255B7FA}">
      <dgm:prSet/>
      <dgm:spPr/>
      <dgm:t>
        <a:bodyPr/>
        <a:lstStyle/>
        <a:p>
          <a:endParaRPr lang="en-US"/>
        </a:p>
      </dgm:t>
    </dgm:pt>
    <dgm:pt modelId="{F41BEC6F-9C98-4A8F-A96F-682258FBCAFD}" type="sibTrans" cxnId="{63FF98E0-BB94-48A8-8E24-F4072255B7FA}">
      <dgm:prSet/>
      <dgm:spPr/>
      <dgm:t>
        <a:bodyPr/>
        <a:lstStyle/>
        <a:p>
          <a:endParaRPr lang="en-US"/>
        </a:p>
      </dgm:t>
    </dgm:pt>
    <dgm:pt modelId="{29B39135-02BC-4D18-B425-2F41C23F7EE1}">
      <dgm:prSet/>
      <dgm:spPr/>
      <dgm:t>
        <a:bodyPr/>
        <a:lstStyle/>
        <a:p>
          <a:r>
            <a:rPr lang="en-US" dirty="0"/>
            <a:t>Create Jira issues directly from failed test cases</a:t>
          </a:r>
        </a:p>
      </dgm:t>
    </dgm:pt>
    <dgm:pt modelId="{D2C5FF31-DD0D-4ECD-A9DE-0AD70DA7FE69}" type="parTrans" cxnId="{95629A88-127A-496C-AE70-DC3BDA4AD782}">
      <dgm:prSet/>
      <dgm:spPr/>
      <dgm:t>
        <a:bodyPr/>
        <a:lstStyle/>
        <a:p>
          <a:endParaRPr lang="en-US"/>
        </a:p>
      </dgm:t>
    </dgm:pt>
    <dgm:pt modelId="{34A93015-95C0-459A-B058-AE16B94B050B}" type="sibTrans" cxnId="{95629A88-127A-496C-AE70-DC3BDA4AD782}">
      <dgm:prSet/>
      <dgm:spPr/>
      <dgm:t>
        <a:bodyPr/>
        <a:lstStyle/>
        <a:p>
          <a:endParaRPr lang="en-US"/>
        </a:p>
      </dgm:t>
    </dgm:pt>
    <dgm:pt modelId="{692AB71B-B108-463B-9D5C-647BFCE51A54}">
      <dgm:prSet/>
      <dgm:spPr/>
      <dgm:t>
        <a:bodyPr/>
        <a:lstStyle/>
        <a:p>
          <a:r>
            <a:rPr lang="en-US"/>
            <a:t>Track</a:t>
          </a:r>
        </a:p>
      </dgm:t>
    </dgm:pt>
    <dgm:pt modelId="{ADA3C5FC-0718-481D-BD92-3682F5A6EB54}" type="parTrans" cxnId="{89539D99-528A-454A-A11A-0C81E5C48A1C}">
      <dgm:prSet/>
      <dgm:spPr/>
      <dgm:t>
        <a:bodyPr/>
        <a:lstStyle/>
        <a:p>
          <a:endParaRPr lang="en-US"/>
        </a:p>
      </dgm:t>
    </dgm:pt>
    <dgm:pt modelId="{562BD023-F273-4854-8324-60DA8F9D5719}" type="sibTrans" cxnId="{89539D99-528A-454A-A11A-0C81E5C48A1C}">
      <dgm:prSet/>
      <dgm:spPr/>
      <dgm:t>
        <a:bodyPr/>
        <a:lstStyle/>
        <a:p>
          <a:endParaRPr lang="en-US"/>
        </a:p>
      </dgm:t>
    </dgm:pt>
    <dgm:pt modelId="{63B944B2-C1C8-41BE-AE9A-CBE829359097}">
      <dgm:prSet/>
      <dgm:spPr/>
      <dgm:t>
        <a:bodyPr/>
        <a:lstStyle/>
        <a:p>
          <a:r>
            <a:rPr lang="en-US" dirty="0"/>
            <a:t>Track issue status from within TestRail</a:t>
          </a:r>
        </a:p>
      </dgm:t>
    </dgm:pt>
    <dgm:pt modelId="{BF334D8B-B210-46F4-B13F-60888084A732}" type="parTrans" cxnId="{96E17D18-E091-4062-9EFD-C5707B58A644}">
      <dgm:prSet/>
      <dgm:spPr/>
      <dgm:t>
        <a:bodyPr/>
        <a:lstStyle/>
        <a:p>
          <a:endParaRPr lang="en-US"/>
        </a:p>
      </dgm:t>
    </dgm:pt>
    <dgm:pt modelId="{8983DF10-2169-4ED8-A64A-B3F188E0DF92}" type="sibTrans" cxnId="{96E17D18-E091-4062-9EFD-C5707B58A644}">
      <dgm:prSet/>
      <dgm:spPr/>
      <dgm:t>
        <a:bodyPr/>
        <a:lstStyle/>
        <a:p>
          <a:endParaRPr lang="en-US"/>
        </a:p>
      </dgm:t>
    </dgm:pt>
    <dgm:pt modelId="{914F78DD-7978-4631-8787-F4C9F78109C4}" type="pres">
      <dgm:prSet presAssocID="{1494567F-73C8-47B7-A7A8-05E166DF331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69625D-B3DE-4740-80CC-FA4D6ACCDA48}" type="pres">
      <dgm:prSet presAssocID="{9F058A81-2AC9-4420-97C7-23779FFC6E2D}" presName="root" presStyleCnt="0"/>
      <dgm:spPr/>
    </dgm:pt>
    <dgm:pt modelId="{FDC0A2AD-7449-4821-B838-F6A5E3697162}" type="pres">
      <dgm:prSet presAssocID="{9F058A81-2AC9-4420-97C7-23779FFC6E2D}" presName="rootComposite" presStyleCnt="0"/>
      <dgm:spPr/>
    </dgm:pt>
    <dgm:pt modelId="{777E230C-A210-4918-BFE0-22BFED8C7B77}" type="pres">
      <dgm:prSet presAssocID="{9F058A81-2AC9-4420-97C7-23779FFC6E2D}" presName="rootText" presStyleLbl="node1" presStyleIdx="0" presStyleCnt="4"/>
      <dgm:spPr/>
    </dgm:pt>
    <dgm:pt modelId="{D39B66ED-4E65-4291-99B9-FFB232C1EECF}" type="pres">
      <dgm:prSet presAssocID="{9F058A81-2AC9-4420-97C7-23779FFC6E2D}" presName="rootConnector" presStyleLbl="node1" presStyleIdx="0" presStyleCnt="4"/>
      <dgm:spPr/>
    </dgm:pt>
    <dgm:pt modelId="{372F2E51-A3F3-465F-A353-B5CDA3CD4D3F}" type="pres">
      <dgm:prSet presAssocID="{9F058A81-2AC9-4420-97C7-23779FFC6E2D}" presName="childShape" presStyleCnt="0"/>
      <dgm:spPr/>
    </dgm:pt>
    <dgm:pt modelId="{E1EB91C1-3AE0-4B74-927F-63544B72E6B4}" type="pres">
      <dgm:prSet presAssocID="{7075EF3B-86F6-4217-B7BB-6B8E04E35C86}" presName="Name13" presStyleLbl="parChTrans1D2" presStyleIdx="0" presStyleCnt="4"/>
      <dgm:spPr/>
    </dgm:pt>
    <dgm:pt modelId="{97F20658-F943-4D5B-B0F4-FC488D7E7003}" type="pres">
      <dgm:prSet presAssocID="{5D206589-E321-43A6-9070-9E46B13E6012}" presName="childText" presStyleLbl="bgAcc1" presStyleIdx="0" presStyleCnt="4" custScaleX="128751">
        <dgm:presLayoutVars>
          <dgm:bulletEnabled val="1"/>
        </dgm:presLayoutVars>
      </dgm:prSet>
      <dgm:spPr/>
    </dgm:pt>
    <dgm:pt modelId="{710FA5E2-114F-457D-B2CD-999739FE011B}" type="pres">
      <dgm:prSet presAssocID="{4E6DF67F-751A-44EA-844A-6C1914E9B4F5}" presName="root" presStyleCnt="0"/>
      <dgm:spPr/>
    </dgm:pt>
    <dgm:pt modelId="{2F86BDDE-E246-4B25-BB9C-6E63323D2C75}" type="pres">
      <dgm:prSet presAssocID="{4E6DF67F-751A-44EA-844A-6C1914E9B4F5}" presName="rootComposite" presStyleCnt="0"/>
      <dgm:spPr/>
    </dgm:pt>
    <dgm:pt modelId="{0EC64980-62D6-40BC-A7F4-9C13D56ECFC4}" type="pres">
      <dgm:prSet presAssocID="{4E6DF67F-751A-44EA-844A-6C1914E9B4F5}" presName="rootText" presStyleLbl="node1" presStyleIdx="1" presStyleCnt="4"/>
      <dgm:spPr/>
    </dgm:pt>
    <dgm:pt modelId="{D1F4FA7A-8BD5-4B1A-83CE-5910D21D88AD}" type="pres">
      <dgm:prSet presAssocID="{4E6DF67F-751A-44EA-844A-6C1914E9B4F5}" presName="rootConnector" presStyleLbl="node1" presStyleIdx="1" presStyleCnt="4"/>
      <dgm:spPr/>
    </dgm:pt>
    <dgm:pt modelId="{73C54324-6ABA-4138-945A-F80E5D82CFB2}" type="pres">
      <dgm:prSet presAssocID="{4E6DF67F-751A-44EA-844A-6C1914E9B4F5}" presName="childShape" presStyleCnt="0"/>
      <dgm:spPr/>
    </dgm:pt>
    <dgm:pt modelId="{AB744E93-B702-4EAA-A24B-684DBE8A6CDB}" type="pres">
      <dgm:prSet presAssocID="{16A58C5C-589E-4C6F-9742-38276A04B3E6}" presName="Name13" presStyleLbl="parChTrans1D2" presStyleIdx="1" presStyleCnt="4"/>
      <dgm:spPr/>
    </dgm:pt>
    <dgm:pt modelId="{824A294D-51C0-4BB1-8309-2C0D20B17B77}" type="pres">
      <dgm:prSet presAssocID="{8EEB1ED9-1D0E-4CAB-86B8-D9928D38E5AD}" presName="childText" presStyleLbl="bgAcc1" presStyleIdx="1" presStyleCnt="4">
        <dgm:presLayoutVars>
          <dgm:bulletEnabled val="1"/>
        </dgm:presLayoutVars>
      </dgm:prSet>
      <dgm:spPr/>
    </dgm:pt>
    <dgm:pt modelId="{EC7B2F90-2D6E-4AE7-94DC-3C552D0DEA10}" type="pres">
      <dgm:prSet presAssocID="{B1B20E94-506B-4B2C-8754-4071E2548184}" presName="root" presStyleCnt="0"/>
      <dgm:spPr/>
    </dgm:pt>
    <dgm:pt modelId="{C9E2C7DF-6B20-44DD-8657-7C6337854BE9}" type="pres">
      <dgm:prSet presAssocID="{B1B20E94-506B-4B2C-8754-4071E2548184}" presName="rootComposite" presStyleCnt="0"/>
      <dgm:spPr/>
    </dgm:pt>
    <dgm:pt modelId="{2B648421-906F-4C4C-BDB1-DED7BEC18DB0}" type="pres">
      <dgm:prSet presAssocID="{B1B20E94-506B-4B2C-8754-4071E2548184}" presName="rootText" presStyleLbl="node1" presStyleIdx="2" presStyleCnt="4"/>
      <dgm:spPr/>
    </dgm:pt>
    <dgm:pt modelId="{07B2CC17-D637-4D16-A283-40419B2711CB}" type="pres">
      <dgm:prSet presAssocID="{B1B20E94-506B-4B2C-8754-4071E2548184}" presName="rootConnector" presStyleLbl="node1" presStyleIdx="2" presStyleCnt="4"/>
      <dgm:spPr/>
    </dgm:pt>
    <dgm:pt modelId="{518D6CA4-BD41-413D-8D44-3DF75F29319A}" type="pres">
      <dgm:prSet presAssocID="{B1B20E94-506B-4B2C-8754-4071E2548184}" presName="childShape" presStyleCnt="0"/>
      <dgm:spPr/>
    </dgm:pt>
    <dgm:pt modelId="{228FA1B2-81F2-49F3-B165-E75EEACA4195}" type="pres">
      <dgm:prSet presAssocID="{D2C5FF31-DD0D-4ECD-A9DE-0AD70DA7FE69}" presName="Name13" presStyleLbl="parChTrans1D2" presStyleIdx="2" presStyleCnt="4"/>
      <dgm:spPr/>
    </dgm:pt>
    <dgm:pt modelId="{1DE9A989-68FA-4AE1-AE8A-0A6322766FA4}" type="pres">
      <dgm:prSet presAssocID="{29B39135-02BC-4D18-B425-2F41C23F7EE1}" presName="childText" presStyleLbl="bgAcc1" presStyleIdx="2" presStyleCnt="4">
        <dgm:presLayoutVars>
          <dgm:bulletEnabled val="1"/>
        </dgm:presLayoutVars>
      </dgm:prSet>
      <dgm:spPr/>
    </dgm:pt>
    <dgm:pt modelId="{1820BD7E-340C-491F-9FBC-4245EEFC05EB}" type="pres">
      <dgm:prSet presAssocID="{692AB71B-B108-463B-9D5C-647BFCE51A54}" presName="root" presStyleCnt="0"/>
      <dgm:spPr/>
    </dgm:pt>
    <dgm:pt modelId="{BAE6E2C2-9A0E-4D24-9B82-A741FF56D14A}" type="pres">
      <dgm:prSet presAssocID="{692AB71B-B108-463B-9D5C-647BFCE51A54}" presName="rootComposite" presStyleCnt="0"/>
      <dgm:spPr/>
    </dgm:pt>
    <dgm:pt modelId="{F44F785D-2C87-4D9B-AB5F-314583305AB5}" type="pres">
      <dgm:prSet presAssocID="{692AB71B-B108-463B-9D5C-647BFCE51A54}" presName="rootText" presStyleLbl="node1" presStyleIdx="3" presStyleCnt="4"/>
      <dgm:spPr/>
    </dgm:pt>
    <dgm:pt modelId="{CD9342BF-AD69-4623-A1A6-8401E167BD4A}" type="pres">
      <dgm:prSet presAssocID="{692AB71B-B108-463B-9D5C-647BFCE51A54}" presName="rootConnector" presStyleLbl="node1" presStyleIdx="3" presStyleCnt="4"/>
      <dgm:spPr/>
    </dgm:pt>
    <dgm:pt modelId="{44B67D22-68B2-4D70-AA27-0AF91D3AC695}" type="pres">
      <dgm:prSet presAssocID="{692AB71B-B108-463B-9D5C-647BFCE51A54}" presName="childShape" presStyleCnt="0"/>
      <dgm:spPr/>
    </dgm:pt>
    <dgm:pt modelId="{134BAAD1-D558-46C0-82E5-F202BCD2ABA8}" type="pres">
      <dgm:prSet presAssocID="{BF334D8B-B210-46F4-B13F-60888084A732}" presName="Name13" presStyleLbl="parChTrans1D2" presStyleIdx="3" presStyleCnt="4"/>
      <dgm:spPr/>
    </dgm:pt>
    <dgm:pt modelId="{4387C8C4-56F2-483E-8F79-5DDD03B30005}" type="pres">
      <dgm:prSet presAssocID="{63B944B2-C1C8-41BE-AE9A-CBE829359097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D656F204-55E4-4F9F-B7EC-B056A256DAEA}" srcId="{9F058A81-2AC9-4420-97C7-23779FFC6E2D}" destId="{5D206589-E321-43A6-9070-9E46B13E6012}" srcOrd="0" destOrd="0" parTransId="{7075EF3B-86F6-4217-B7BB-6B8E04E35C86}" sibTransId="{1CBAEB61-F227-4FDC-A097-B0C814F74DCE}"/>
    <dgm:cxn modelId="{77714C08-722D-487C-B3D3-1F69BFED057C}" type="presOf" srcId="{692AB71B-B108-463B-9D5C-647BFCE51A54}" destId="{F44F785D-2C87-4D9B-AB5F-314583305AB5}" srcOrd="0" destOrd="0" presId="urn:microsoft.com/office/officeart/2005/8/layout/hierarchy3"/>
    <dgm:cxn modelId="{96E17D18-E091-4062-9EFD-C5707B58A644}" srcId="{692AB71B-B108-463B-9D5C-647BFCE51A54}" destId="{63B944B2-C1C8-41BE-AE9A-CBE829359097}" srcOrd="0" destOrd="0" parTransId="{BF334D8B-B210-46F4-B13F-60888084A732}" sibTransId="{8983DF10-2169-4ED8-A64A-B3F188E0DF92}"/>
    <dgm:cxn modelId="{8C379628-8DB8-437D-8CAE-955A2DE1B75A}" type="presOf" srcId="{7075EF3B-86F6-4217-B7BB-6B8E04E35C86}" destId="{E1EB91C1-3AE0-4B74-927F-63544B72E6B4}" srcOrd="0" destOrd="0" presId="urn:microsoft.com/office/officeart/2005/8/layout/hierarchy3"/>
    <dgm:cxn modelId="{9BB68D36-3B83-4C63-8EC9-06F093863F9C}" type="presOf" srcId="{16A58C5C-589E-4C6F-9742-38276A04B3E6}" destId="{AB744E93-B702-4EAA-A24B-684DBE8A6CDB}" srcOrd="0" destOrd="0" presId="urn:microsoft.com/office/officeart/2005/8/layout/hierarchy3"/>
    <dgm:cxn modelId="{6DC37442-28D7-4D96-B751-8A3C45F050EA}" type="presOf" srcId="{8EEB1ED9-1D0E-4CAB-86B8-D9928D38E5AD}" destId="{824A294D-51C0-4BB1-8309-2C0D20B17B77}" srcOrd="0" destOrd="0" presId="urn:microsoft.com/office/officeart/2005/8/layout/hierarchy3"/>
    <dgm:cxn modelId="{8758D247-45F7-4ACE-9920-724552F94DCC}" type="presOf" srcId="{B1B20E94-506B-4B2C-8754-4071E2548184}" destId="{2B648421-906F-4C4C-BDB1-DED7BEC18DB0}" srcOrd="0" destOrd="0" presId="urn:microsoft.com/office/officeart/2005/8/layout/hierarchy3"/>
    <dgm:cxn modelId="{107E9A4F-A819-4E7A-BD78-102FBB2AEBEE}" srcId="{1494567F-73C8-47B7-A7A8-05E166DF331C}" destId="{4E6DF67F-751A-44EA-844A-6C1914E9B4F5}" srcOrd="1" destOrd="0" parTransId="{28FC51AD-F47D-401F-AC52-FD0F473F6EED}" sibTransId="{B306C1F4-29C9-4A76-910A-0A3EF65EB8D4}"/>
    <dgm:cxn modelId="{9F432753-76D5-4D57-B415-1F83A1DF30E1}" type="presOf" srcId="{29B39135-02BC-4D18-B425-2F41C23F7EE1}" destId="{1DE9A989-68FA-4AE1-AE8A-0A6322766FA4}" srcOrd="0" destOrd="0" presId="urn:microsoft.com/office/officeart/2005/8/layout/hierarchy3"/>
    <dgm:cxn modelId="{A99D2174-D7AF-450B-8AAA-02B369185010}" type="presOf" srcId="{1494567F-73C8-47B7-A7A8-05E166DF331C}" destId="{914F78DD-7978-4631-8787-F4C9F78109C4}" srcOrd="0" destOrd="0" presId="urn:microsoft.com/office/officeart/2005/8/layout/hierarchy3"/>
    <dgm:cxn modelId="{676DF27C-802B-495E-A56E-ED4CBB8A8D1B}" type="presOf" srcId="{692AB71B-B108-463B-9D5C-647BFCE51A54}" destId="{CD9342BF-AD69-4623-A1A6-8401E167BD4A}" srcOrd="1" destOrd="0" presId="urn:microsoft.com/office/officeart/2005/8/layout/hierarchy3"/>
    <dgm:cxn modelId="{95629A88-127A-496C-AE70-DC3BDA4AD782}" srcId="{B1B20E94-506B-4B2C-8754-4071E2548184}" destId="{29B39135-02BC-4D18-B425-2F41C23F7EE1}" srcOrd="0" destOrd="0" parTransId="{D2C5FF31-DD0D-4ECD-A9DE-0AD70DA7FE69}" sibTransId="{34A93015-95C0-459A-B058-AE16B94B050B}"/>
    <dgm:cxn modelId="{F5673595-0A94-424F-A8DB-02B8C0166457}" type="presOf" srcId="{9F058A81-2AC9-4420-97C7-23779FFC6E2D}" destId="{777E230C-A210-4918-BFE0-22BFED8C7B77}" srcOrd="0" destOrd="0" presId="urn:microsoft.com/office/officeart/2005/8/layout/hierarchy3"/>
    <dgm:cxn modelId="{89539D99-528A-454A-A11A-0C81E5C48A1C}" srcId="{1494567F-73C8-47B7-A7A8-05E166DF331C}" destId="{692AB71B-B108-463B-9D5C-647BFCE51A54}" srcOrd="3" destOrd="0" parTransId="{ADA3C5FC-0718-481D-BD92-3682F5A6EB54}" sibTransId="{562BD023-F273-4854-8324-60DA8F9D5719}"/>
    <dgm:cxn modelId="{768D679A-D2FE-4B71-A462-0A5506631B94}" srcId="{1494567F-73C8-47B7-A7A8-05E166DF331C}" destId="{9F058A81-2AC9-4420-97C7-23779FFC6E2D}" srcOrd="0" destOrd="0" parTransId="{BB34115C-C625-44E2-AF8A-D036E3B11B0A}" sibTransId="{02CD5251-814A-421E-A838-75EED8022D32}"/>
    <dgm:cxn modelId="{A53CA09D-2CDD-4464-8F3E-2193C8EAD8F8}" srcId="{4E6DF67F-751A-44EA-844A-6C1914E9B4F5}" destId="{8EEB1ED9-1D0E-4CAB-86B8-D9928D38E5AD}" srcOrd="0" destOrd="0" parTransId="{16A58C5C-589E-4C6F-9742-38276A04B3E6}" sibTransId="{E107B135-3BE0-490D-ADD4-E93D9BCD1442}"/>
    <dgm:cxn modelId="{177E8DBE-A03B-4FD8-94E2-99010CB52CA9}" type="presOf" srcId="{9F058A81-2AC9-4420-97C7-23779FFC6E2D}" destId="{D39B66ED-4E65-4291-99B9-FFB232C1EECF}" srcOrd="1" destOrd="0" presId="urn:microsoft.com/office/officeart/2005/8/layout/hierarchy3"/>
    <dgm:cxn modelId="{440802C3-48E4-4155-AAF2-F84A25D3351F}" type="presOf" srcId="{5D206589-E321-43A6-9070-9E46B13E6012}" destId="{97F20658-F943-4D5B-B0F4-FC488D7E7003}" srcOrd="0" destOrd="0" presId="urn:microsoft.com/office/officeart/2005/8/layout/hierarchy3"/>
    <dgm:cxn modelId="{63FF98E0-BB94-48A8-8E24-F4072255B7FA}" srcId="{1494567F-73C8-47B7-A7A8-05E166DF331C}" destId="{B1B20E94-506B-4B2C-8754-4071E2548184}" srcOrd="2" destOrd="0" parTransId="{69A7AE2F-A546-4356-805D-6194395D7975}" sibTransId="{F41BEC6F-9C98-4A8F-A96F-682258FBCAFD}"/>
    <dgm:cxn modelId="{32DAE5E7-E0BC-4759-B9EE-A1E180B272E3}" type="presOf" srcId="{BF334D8B-B210-46F4-B13F-60888084A732}" destId="{134BAAD1-D558-46C0-82E5-F202BCD2ABA8}" srcOrd="0" destOrd="0" presId="urn:microsoft.com/office/officeart/2005/8/layout/hierarchy3"/>
    <dgm:cxn modelId="{D8FE23E8-55D7-456E-8D0A-68A6E7270BF1}" type="presOf" srcId="{D2C5FF31-DD0D-4ECD-A9DE-0AD70DA7FE69}" destId="{228FA1B2-81F2-49F3-B165-E75EEACA4195}" srcOrd="0" destOrd="0" presId="urn:microsoft.com/office/officeart/2005/8/layout/hierarchy3"/>
    <dgm:cxn modelId="{374524E8-7663-477B-AEB3-91E5F501EA24}" type="presOf" srcId="{63B944B2-C1C8-41BE-AE9A-CBE829359097}" destId="{4387C8C4-56F2-483E-8F79-5DDD03B30005}" srcOrd="0" destOrd="0" presId="urn:microsoft.com/office/officeart/2005/8/layout/hierarchy3"/>
    <dgm:cxn modelId="{5C4C97E9-44AF-47A7-AFA7-943EBEBF1041}" type="presOf" srcId="{B1B20E94-506B-4B2C-8754-4071E2548184}" destId="{07B2CC17-D637-4D16-A283-40419B2711CB}" srcOrd="1" destOrd="0" presId="urn:microsoft.com/office/officeart/2005/8/layout/hierarchy3"/>
    <dgm:cxn modelId="{5991A6F2-A09F-4E21-A345-953B9F778F5B}" type="presOf" srcId="{4E6DF67F-751A-44EA-844A-6C1914E9B4F5}" destId="{0EC64980-62D6-40BC-A7F4-9C13D56ECFC4}" srcOrd="0" destOrd="0" presId="urn:microsoft.com/office/officeart/2005/8/layout/hierarchy3"/>
    <dgm:cxn modelId="{59EB43F4-23A8-420D-918A-7D69CFB35785}" type="presOf" srcId="{4E6DF67F-751A-44EA-844A-6C1914E9B4F5}" destId="{D1F4FA7A-8BD5-4B1A-83CE-5910D21D88AD}" srcOrd="1" destOrd="0" presId="urn:microsoft.com/office/officeart/2005/8/layout/hierarchy3"/>
    <dgm:cxn modelId="{3CE524F2-4B91-453A-923B-7B5ED77511E3}" type="presParOf" srcId="{914F78DD-7978-4631-8787-F4C9F78109C4}" destId="{1169625D-B3DE-4740-80CC-FA4D6ACCDA48}" srcOrd="0" destOrd="0" presId="urn:microsoft.com/office/officeart/2005/8/layout/hierarchy3"/>
    <dgm:cxn modelId="{70B07EC1-67FA-468C-A6D8-930FFB553795}" type="presParOf" srcId="{1169625D-B3DE-4740-80CC-FA4D6ACCDA48}" destId="{FDC0A2AD-7449-4821-B838-F6A5E3697162}" srcOrd="0" destOrd="0" presId="urn:microsoft.com/office/officeart/2005/8/layout/hierarchy3"/>
    <dgm:cxn modelId="{ACD14932-B3F2-4041-B8B8-DA77D570DF27}" type="presParOf" srcId="{FDC0A2AD-7449-4821-B838-F6A5E3697162}" destId="{777E230C-A210-4918-BFE0-22BFED8C7B77}" srcOrd="0" destOrd="0" presId="urn:microsoft.com/office/officeart/2005/8/layout/hierarchy3"/>
    <dgm:cxn modelId="{7852CC7A-839C-4406-8105-8CD27842E365}" type="presParOf" srcId="{FDC0A2AD-7449-4821-B838-F6A5E3697162}" destId="{D39B66ED-4E65-4291-99B9-FFB232C1EECF}" srcOrd="1" destOrd="0" presId="urn:microsoft.com/office/officeart/2005/8/layout/hierarchy3"/>
    <dgm:cxn modelId="{05B439BD-ACE4-4FFC-B3A4-299C417728C0}" type="presParOf" srcId="{1169625D-B3DE-4740-80CC-FA4D6ACCDA48}" destId="{372F2E51-A3F3-465F-A353-B5CDA3CD4D3F}" srcOrd="1" destOrd="0" presId="urn:microsoft.com/office/officeart/2005/8/layout/hierarchy3"/>
    <dgm:cxn modelId="{1166C3EC-E5F9-486B-9256-6809D6D65493}" type="presParOf" srcId="{372F2E51-A3F3-465F-A353-B5CDA3CD4D3F}" destId="{E1EB91C1-3AE0-4B74-927F-63544B72E6B4}" srcOrd="0" destOrd="0" presId="urn:microsoft.com/office/officeart/2005/8/layout/hierarchy3"/>
    <dgm:cxn modelId="{858FD166-8934-4457-8758-DE709DE78606}" type="presParOf" srcId="{372F2E51-A3F3-465F-A353-B5CDA3CD4D3F}" destId="{97F20658-F943-4D5B-B0F4-FC488D7E7003}" srcOrd="1" destOrd="0" presId="urn:microsoft.com/office/officeart/2005/8/layout/hierarchy3"/>
    <dgm:cxn modelId="{E9B2B0A2-64A5-4473-993F-7BF4273E1013}" type="presParOf" srcId="{914F78DD-7978-4631-8787-F4C9F78109C4}" destId="{710FA5E2-114F-457D-B2CD-999739FE011B}" srcOrd="1" destOrd="0" presId="urn:microsoft.com/office/officeart/2005/8/layout/hierarchy3"/>
    <dgm:cxn modelId="{0F626367-07D0-4B15-B287-5475D91319B0}" type="presParOf" srcId="{710FA5E2-114F-457D-B2CD-999739FE011B}" destId="{2F86BDDE-E246-4B25-BB9C-6E63323D2C75}" srcOrd="0" destOrd="0" presId="urn:microsoft.com/office/officeart/2005/8/layout/hierarchy3"/>
    <dgm:cxn modelId="{7E4F543F-1F6A-4E09-A863-D46DE02217C1}" type="presParOf" srcId="{2F86BDDE-E246-4B25-BB9C-6E63323D2C75}" destId="{0EC64980-62D6-40BC-A7F4-9C13D56ECFC4}" srcOrd="0" destOrd="0" presId="urn:microsoft.com/office/officeart/2005/8/layout/hierarchy3"/>
    <dgm:cxn modelId="{DF10FD9A-0F9D-488A-BC60-D9F7FD0F4096}" type="presParOf" srcId="{2F86BDDE-E246-4B25-BB9C-6E63323D2C75}" destId="{D1F4FA7A-8BD5-4B1A-83CE-5910D21D88AD}" srcOrd="1" destOrd="0" presId="urn:microsoft.com/office/officeart/2005/8/layout/hierarchy3"/>
    <dgm:cxn modelId="{1B94664A-4963-4697-9DD8-1FAC231CF503}" type="presParOf" srcId="{710FA5E2-114F-457D-B2CD-999739FE011B}" destId="{73C54324-6ABA-4138-945A-F80E5D82CFB2}" srcOrd="1" destOrd="0" presId="urn:microsoft.com/office/officeart/2005/8/layout/hierarchy3"/>
    <dgm:cxn modelId="{DDF3452D-74A0-4B64-ADF4-383A0106917C}" type="presParOf" srcId="{73C54324-6ABA-4138-945A-F80E5D82CFB2}" destId="{AB744E93-B702-4EAA-A24B-684DBE8A6CDB}" srcOrd="0" destOrd="0" presId="urn:microsoft.com/office/officeart/2005/8/layout/hierarchy3"/>
    <dgm:cxn modelId="{FE119A94-75EA-4840-8CD6-5DABF1E26DE2}" type="presParOf" srcId="{73C54324-6ABA-4138-945A-F80E5D82CFB2}" destId="{824A294D-51C0-4BB1-8309-2C0D20B17B77}" srcOrd="1" destOrd="0" presId="urn:microsoft.com/office/officeart/2005/8/layout/hierarchy3"/>
    <dgm:cxn modelId="{EE0EA279-5824-483E-B30A-8E61C9854CA9}" type="presParOf" srcId="{914F78DD-7978-4631-8787-F4C9F78109C4}" destId="{EC7B2F90-2D6E-4AE7-94DC-3C552D0DEA10}" srcOrd="2" destOrd="0" presId="urn:microsoft.com/office/officeart/2005/8/layout/hierarchy3"/>
    <dgm:cxn modelId="{D1CD9E17-C7D2-4FF5-9A84-ECF97D2F3627}" type="presParOf" srcId="{EC7B2F90-2D6E-4AE7-94DC-3C552D0DEA10}" destId="{C9E2C7DF-6B20-44DD-8657-7C6337854BE9}" srcOrd="0" destOrd="0" presId="urn:microsoft.com/office/officeart/2005/8/layout/hierarchy3"/>
    <dgm:cxn modelId="{1BB583FA-7BD8-45B1-93D0-69A374991D2A}" type="presParOf" srcId="{C9E2C7DF-6B20-44DD-8657-7C6337854BE9}" destId="{2B648421-906F-4C4C-BDB1-DED7BEC18DB0}" srcOrd="0" destOrd="0" presId="urn:microsoft.com/office/officeart/2005/8/layout/hierarchy3"/>
    <dgm:cxn modelId="{339C71AC-C60F-4E5A-9AF4-46B14EFE056E}" type="presParOf" srcId="{C9E2C7DF-6B20-44DD-8657-7C6337854BE9}" destId="{07B2CC17-D637-4D16-A283-40419B2711CB}" srcOrd="1" destOrd="0" presId="urn:microsoft.com/office/officeart/2005/8/layout/hierarchy3"/>
    <dgm:cxn modelId="{AC13E27C-9B51-4166-B247-AD54683F6D57}" type="presParOf" srcId="{EC7B2F90-2D6E-4AE7-94DC-3C552D0DEA10}" destId="{518D6CA4-BD41-413D-8D44-3DF75F29319A}" srcOrd="1" destOrd="0" presId="urn:microsoft.com/office/officeart/2005/8/layout/hierarchy3"/>
    <dgm:cxn modelId="{7A736BBF-2516-443C-BED6-F65299955EDE}" type="presParOf" srcId="{518D6CA4-BD41-413D-8D44-3DF75F29319A}" destId="{228FA1B2-81F2-49F3-B165-E75EEACA4195}" srcOrd="0" destOrd="0" presId="urn:microsoft.com/office/officeart/2005/8/layout/hierarchy3"/>
    <dgm:cxn modelId="{590B4DA7-AF19-47CF-8B0F-DB4418747D35}" type="presParOf" srcId="{518D6CA4-BD41-413D-8D44-3DF75F29319A}" destId="{1DE9A989-68FA-4AE1-AE8A-0A6322766FA4}" srcOrd="1" destOrd="0" presId="urn:microsoft.com/office/officeart/2005/8/layout/hierarchy3"/>
    <dgm:cxn modelId="{515A8506-C2C3-4943-A552-F74BA1CF2AF8}" type="presParOf" srcId="{914F78DD-7978-4631-8787-F4C9F78109C4}" destId="{1820BD7E-340C-491F-9FBC-4245EEFC05EB}" srcOrd="3" destOrd="0" presId="urn:microsoft.com/office/officeart/2005/8/layout/hierarchy3"/>
    <dgm:cxn modelId="{CFE081DE-7064-4D15-B085-AE571B7BE0B0}" type="presParOf" srcId="{1820BD7E-340C-491F-9FBC-4245EEFC05EB}" destId="{BAE6E2C2-9A0E-4D24-9B82-A741FF56D14A}" srcOrd="0" destOrd="0" presId="urn:microsoft.com/office/officeart/2005/8/layout/hierarchy3"/>
    <dgm:cxn modelId="{88B0663C-9641-4F70-BD2C-A61C0A87E71C}" type="presParOf" srcId="{BAE6E2C2-9A0E-4D24-9B82-A741FF56D14A}" destId="{F44F785D-2C87-4D9B-AB5F-314583305AB5}" srcOrd="0" destOrd="0" presId="urn:microsoft.com/office/officeart/2005/8/layout/hierarchy3"/>
    <dgm:cxn modelId="{38B79B81-7C95-4561-96E2-4838FF5520D8}" type="presParOf" srcId="{BAE6E2C2-9A0E-4D24-9B82-A741FF56D14A}" destId="{CD9342BF-AD69-4623-A1A6-8401E167BD4A}" srcOrd="1" destOrd="0" presId="urn:microsoft.com/office/officeart/2005/8/layout/hierarchy3"/>
    <dgm:cxn modelId="{BE5A5F1D-7B6E-4E7B-8C8D-0F3C96D7C7A9}" type="presParOf" srcId="{1820BD7E-340C-491F-9FBC-4245EEFC05EB}" destId="{44B67D22-68B2-4D70-AA27-0AF91D3AC695}" srcOrd="1" destOrd="0" presId="urn:microsoft.com/office/officeart/2005/8/layout/hierarchy3"/>
    <dgm:cxn modelId="{BD2489D9-63AE-47E5-8236-415F94E0FB43}" type="presParOf" srcId="{44B67D22-68B2-4D70-AA27-0AF91D3AC695}" destId="{134BAAD1-D558-46C0-82E5-F202BCD2ABA8}" srcOrd="0" destOrd="0" presId="urn:microsoft.com/office/officeart/2005/8/layout/hierarchy3"/>
    <dgm:cxn modelId="{E05A21E3-37B9-493D-B68F-C43F3F6C4B63}" type="presParOf" srcId="{44B67D22-68B2-4D70-AA27-0AF91D3AC695}" destId="{4387C8C4-56F2-483E-8F79-5DDD03B3000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F4ADC6-FA9E-4428-B2BC-86003A0ABD8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24349C3-23EF-4BF9-BAF2-08832CC07B7F}">
      <dgm:prSet/>
      <dgm:spPr/>
      <dgm:t>
        <a:bodyPr/>
        <a:lstStyle/>
        <a:p>
          <a:r>
            <a:rPr lang="en-US" b="1" i="0" baseline="0" dirty="0"/>
            <a:t>customJestReporter.js </a:t>
          </a:r>
          <a:r>
            <a:rPr lang="en-US" i="0" baseline="0" dirty="0"/>
            <a:t>handles result upload after Jest test execution.</a:t>
          </a:r>
          <a:endParaRPr lang="en-US" dirty="0"/>
        </a:p>
      </dgm:t>
    </dgm:pt>
    <dgm:pt modelId="{56350C42-820D-4746-B8F6-5EC046EFD015}" type="parTrans" cxnId="{5530E692-BD38-4245-B42F-12D723323888}">
      <dgm:prSet/>
      <dgm:spPr/>
      <dgm:t>
        <a:bodyPr/>
        <a:lstStyle/>
        <a:p>
          <a:endParaRPr lang="en-US"/>
        </a:p>
      </dgm:t>
    </dgm:pt>
    <dgm:pt modelId="{ABB60CEC-DA19-479E-95A4-D405C882A7D5}" type="sibTrans" cxnId="{5530E692-BD38-4245-B42F-12D723323888}">
      <dgm:prSet/>
      <dgm:spPr/>
      <dgm:t>
        <a:bodyPr/>
        <a:lstStyle/>
        <a:p>
          <a:endParaRPr lang="en-US"/>
        </a:p>
      </dgm:t>
    </dgm:pt>
    <dgm:pt modelId="{834BB4CD-1BBC-4B73-8C23-BB0369346D16}">
      <dgm:prSet/>
      <dgm:spPr/>
      <dgm:t>
        <a:bodyPr/>
        <a:lstStyle/>
        <a:p>
          <a:r>
            <a:rPr lang="en-US" i="0" baseline="0" dirty="0"/>
            <a:t>Test results are extracted and formatted with associated TestRail Case IDs.</a:t>
          </a:r>
          <a:endParaRPr lang="en-US" dirty="0"/>
        </a:p>
      </dgm:t>
    </dgm:pt>
    <dgm:pt modelId="{FEF666E3-5C1B-4F70-88D1-F2E83F894B8A}" type="parTrans" cxnId="{9A5373F3-890D-4DF5-9B44-83F1C0DE2A6B}">
      <dgm:prSet/>
      <dgm:spPr/>
      <dgm:t>
        <a:bodyPr/>
        <a:lstStyle/>
        <a:p>
          <a:endParaRPr lang="en-US"/>
        </a:p>
      </dgm:t>
    </dgm:pt>
    <dgm:pt modelId="{3ACBF549-AEC6-4C83-9993-A9748423A5BD}" type="sibTrans" cxnId="{9A5373F3-890D-4DF5-9B44-83F1C0DE2A6B}">
      <dgm:prSet/>
      <dgm:spPr/>
      <dgm:t>
        <a:bodyPr/>
        <a:lstStyle/>
        <a:p>
          <a:endParaRPr lang="en-US"/>
        </a:p>
      </dgm:t>
    </dgm:pt>
    <dgm:pt modelId="{F949C621-2FA8-4333-B5B1-C20395387478}">
      <dgm:prSet/>
      <dgm:spPr/>
      <dgm:t>
        <a:bodyPr/>
        <a:lstStyle/>
        <a:p>
          <a:r>
            <a:rPr lang="en-US" i="0" baseline="0"/>
            <a:t>Results are posted to TestRail via REST API (add_run, add_results_for_cases).</a:t>
          </a:r>
          <a:endParaRPr lang="en-US"/>
        </a:p>
      </dgm:t>
    </dgm:pt>
    <dgm:pt modelId="{AEDA465B-F275-4A1B-AE34-0F5042BE5277}" type="parTrans" cxnId="{9FEBB20B-105A-463A-8632-A6C6FD24C978}">
      <dgm:prSet/>
      <dgm:spPr/>
      <dgm:t>
        <a:bodyPr/>
        <a:lstStyle/>
        <a:p>
          <a:endParaRPr lang="en-US"/>
        </a:p>
      </dgm:t>
    </dgm:pt>
    <dgm:pt modelId="{C330A3A5-8E5B-4076-911C-244DB1373766}" type="sibTrans" cxnId="{9FEBB20B-105A-463A-8632-A6C6FD24C978}">
      <dgm:prSet/>
      <dgm:spPr/>
      <dgm:t>
        <a:bodyPr/>
        <a:lstStyle/>
        <a:p>
          <a:endParaRPr lang="en-US"/>
        </a:p>
      </dgm:t>
    </dgm:pt>
    <dgm:pt modelId="{AAF2EB93-990E-4386-AB62-5BB1D783B913}">
      <dgm:prSet/>
      <dgm:spPr/>
      <dgm:t>
        <a:bodyPr/>
        <a:lstStyle/>
        <a:p>
          <a:r>
            <a:rPr lang="en-US" i="0" baseline="0"/>
            <a:t>If a Jira key is tagged (e.g., [SCRUM-101]), test outcome comments are auto-posted to Jira.</a:t>
          </a:r>
          <a:endParaRPr lang="en-US"/>
        </a:p>
      </dgm:t>
    </dgm:pt>
    <dgm:pt modelId="{12EC2AB1-FC9F-46F7-A6B5-DC4EE5AC5872}" type="parTrans" cxnId="{23C5E002-C06D-4F3E-8BAB-51472579A6A8}">
      <dgm:prSet/>
      <dgm:spPr/>
      <dgm:t>
        <a:bodyPr/>
        <a:lstStyle/>
        <a:p>
          <a:endParaRPr lang="en-US"/>
        </a:p>
      </dgm:t>
    </dgm:pt>
    <dgm:pt modelId="{CA01210B-1181-4759-A2FE-51B337EE2E61}" type="sibTrans" cxnId="{23C5E002-C06D-4F3E-8BAB-51472579A6A8}">
      <dgm:prSet/>
      <dgm:spPr/>
      <dgm:t>
        <a:bodyPr/>
        <a:lstStyle/>
        <a:p>
          <a:endParaRPr lang="en-US"/>
        </a:p>
      </dgm:t>
    </dgm:pt>
    <dgm:pt modelId="{E0E1F96D-7EE3-4916-898B-05DBF1C0865B}">
      <dgm:prSet/>
      <dgm:spPr/>
      <dgm:t>
        <a:bodyPr/>
        <a:lstStyle/>
        <a:p>
          <a:r>
            <a:rPr lang="en-US" i="0" baseline="0"/>
            <a:t>Uses environment-secured credentials from .env (testrail.config.js supports .env protection).</a:t>
          </a:r>
          <a:endParaRPr lang="en-US"/>
        </a:p>
      </dgm:t>
    </dgm:pt>
    <dgm:pt modelId="{AE2B4B77-13BC-42BA-AD43-92F01535C442}" type="parTrans" cxnId="{933C6807-A20A-40E9-81A0-3E69382D024F}">
      <dgm:prSet/>
      <dgm:spPr/>
      <dgm:t>
        <a:bodyPr/>
        <a:lstStyle/>
        <a:p>
          <a:endParaRPr lang="en-US"/>
        </a:p>
      </dgm:t>
    </dgm:pt>
    <dgm:pt modelId="{F3064907-21F0-49C1-A53F-3D0D15EF7FA2}" type="sibTrans" cxnId="{933C6807-A20A-40E9-81A0-3E69382D024F}">
      <dgm:prSet/>
      <dgm:spPr/>
      <dgm:t>
        <a:bodyPr/>
        <a:lstStyle/>
        <a:p>
          <a:endParaRPr lang="en-US"/>
        </a:p>
      </dgm:t>
    </dgm:pt>
    <dgm:pt modelId="{8D1DB5F2-5FC4-4D5A-96EC-BC4573455E60}" type="pres">
      <dgm:prSet presAssocID="{C0F4ADC6-FA9E-4428-B2BC-86003A0ABD82}" presName="vert0" presStyleCnt="0">
        <dgm:presLayoutVars>
          <dgm:dir/>
          <dgm:animOne val="branch"/>
          <dgm:animLvl val="lvl"/>
        </dgm:presLayoutVars>
      </dgm:prSet>
      <dgm:spPr/>
    </dgm:pt>
    <dgm:pt modelId="{04F9F548-7E05-49E7-9F03-AF4034FCA619}" type="pres">
      <dgm:prSet presAssocID="{924349C3-23EF-4BF9-BAF2-08832CC07B7F}" presName="thickLine" presStyleLbl="alignNode1" presStyleIdx="0" presStyleCnt="5"/>
      <dgm:spPr/>
    </dgm:pt>
    <dgm:pt modelId="{1651863F-0CFA-46E3-A812-6A21049CDC83}" type="pres">
      <dgm:prSet presAssocID="{924349C3-23EF-4BF9-BAF2-08832CC07B7F}" presName="horz1" presStyleCnt="0"/>
      <dgm:spPr/>
    </dgm:pt>
    <dgm:pt modelId="{7E1B24B5-1383-4A2B-B4D4-CA1F3FB98804}" type="pres">
      <dgm:prSet presAssocID="{924349C3-23EF-4BF9-BAF2-08832CC07B7F}" presName="tx1" presStyleLbl="revTx" presStyleIdx="0" presStyleCnt="5"/>
      <dgm:spPr/>
    </dgm:pt>
    <dgm:pt modelId="{0C2CCC4E-3957-45C5-BEED-F5905CCA1C67}" type="pres">
      <dgm:prSet presAssocID="{924349C3-23EF-4BF9-BAF2-08832CC07B7F}" presName="vert1" presStyleCnt="0"/>
      <dgm:spPr/>
    </dgm:pt>
    <dgm:pt modelId="{749AC0C9-7AFF-41CA-AB8D-41E9808B01BC}" type="pres">
      <dgm:prSet presAssocID="{834BB4CD-1BBC-4B73-8C23-BB0369346D16}" presName="thickLine" presStyleLbl="alignNode1" presStyleIdx="1" presStyleCnt="5"/>
      <dgm:spPr/>
    </dgm:pt>
    <dgm:pt modelId="{D4553CF3-2F2B-44DD-A563-34DBB4B77290}" type="pres">
      <dgm:prSet presAssocID="{834BB4CD-1BBC-4B73-8C23-BB0369346D16}" presName="horz1" presStyleCnt="0"/>
      <dgm:spPr/>
    </dgm:pt>
    <dgm:pt modelId="{25441BCE-13D6-4685-81B7-372FEEF4F504}" type="pres">
      <dgm:prSet presAssocID="{834BB4CD-1BBC-4B73-8C23-BB0369346D16}" presName="tx1" presStyleLbl="revTx" presStyleIdx="1" presStyleCnt="5"/>
      <dgm:spPr/>
    </dgm:pt>
    <dgm:pt modelId="{485608BD-8547-439F-9A09-F23CFF20E09D}" type="pres">
      <dgm:prSet presAssocID="{834BB4CD-1BBC-4B73-8C23-BB0369346D16}" presName="vert1" presStyleCnt="0"/>
      <dgm:spPr/>
    </dgm:pt>
    <dgm:pt modelId="{858105FC-BB0C-4EAD-8692-83338650CFC7}" type="pres">
      <dgm:prSet presAssocID="{F949C621-2FA8-4333-B5B1-C20395387478}" presName="thickLine" presStyleLbl="alignNode1" presStyleIdx="2" presStyleCnt="5"/>
      <dgm:spPr/>
    </dgm:pt>
    <dgm:pt modelId="{E601C7C6-E7DE-41E8-866A-954D8E1F1EE2}" type="pres">
      <dgm:prSet presAssocID="{F949C621-2FA8-4333-B5B1-C20395387478}" presName="horz1" presStyleCnt="0"/>
      <dgm:spPr/>
    </dgm:pt>
    <dgm:pt modelId="{91AFEA37-561B-4C70-871D-DE7EB7D3EABC}" type="pres">
      <dgm:prSet presAssocID="{F949C621-2FA8-4333-B5B1-C20395387478}" presName="tx1" presStyleLbl="revTx" presStyleIdx="2" presStyleCnt="5"/>
      <dgm:spPr/>
    </dgm:pt>
    <dgm:pt modelId="{37567226-09CF-44BB-82DB-658261DBEB88}" type="pres">
      <dgm:prSet presAssocID="{F949C621-2FA8-4333-B5B1-C20395387478}" presName="vert1" presStyleCnt="0"/>
      <dgm:spPr/>
    </dgm:pt>
    <dgm:pt modelId="{B20D40EC-451E-408A-A206-CB5D103F088C}" type="pres">
      <dgm:prSet presAssocID="{AAF2EB93-990E-4386-AB62-5BB1D783B913}" presName="thickLine" presStyleLbl="alignNode1" presStyleIdx="3" presStyleCnt="5"/>
      <dgm:spPr/>
    </dgm:pt>
    <dgm:pt modelId="{7A6E142C-1605-42E3-98E9-69BE27ACC0BA}" type="pres">
      <dgm:prSet presAssocID="{AAF2EB93-990E-4386-AB62-5BB1D783B913}" presName="horz1" presStyleCnt="0"/>
      <dgm:spPr/>
    </dgm:pt>
    <dgm:pt modelId="{A556C02B-E73B-49C7-A08F-4BA63A94B094}" type="pres">
      <dgm:prSet presAssocID="{AAF2EB93-990E-4386-AB62-5BB1D783B913}" presName="tx1" presStyleLbl="revTx" presStyleIdx="3" presStyleCnt="5"/>
      <dgm:spPr/>
    </dgm:pt>
    <dgm:pt modelId="{002A00D0-AE99-42B0-9DCF-4BA0D6501FAC}" type="pres">
      <dgm:prSet presAssocID="{AAF2EB93-990E-4386-AB62-5BB1D783B913}" presName="vert1" presStyleCnt="0"/>
      <dgm:spPr/>
    </dgm:pt>
    <dgm:pt modelId="{76E2F3B7-4880-4D34-84C0-DA7442ED873C}" type="pres">
      <dgm:prSet presAssocID="{E0E1F96D-7EE3-4916-898B-05DBF1C0865B}" presName="thickLine" presStyleLbl="alignNode1" presStyleIdx="4" presStyleCnt="5"/>
      <dgm:spPr/>
    </dgm:pt>
    <dgm:pt modelId="{D1BCA4D7-9EF6-49F9-8AA3-804E8213432F}" type="pres">
      <dgm:prSet presAssocID="{E0E1F96D-7EE3-4916-898B-05DBF1C0865B}" presName="horz1" presStyleCnt="0"/>
      <dgm:spPr/>
    </dgm:pt>
    <dgm:pt modelId="{47860BFD-0A9A-42DD-BEF6-D4C5B6D13935}" type="pres">
      <dgm:prSet presAssocID="{E0E1F96D-7EE3-4916-898B-05DBF1C0865B}" presName="tx1" presStyleLbl="revTx" presStyleIdx="4" presStyleCnt="5"/>
      <dgm:spPr/>
    </dgm:pt>
    <dgm:pt modelId="{A1D33C82-1502-41FF-BB68-0A9734B301D4}" type="pres">
      <dgm:prSet presAssocID="{E0E1F96D-7EE3-4916-898B-05DBF1C0865B}" presName="vert1" presStyleCnt="0"/>
      <dgm:spPr/>
    </dgm:pt>
  </dgm:ptLst>
  <dgm:cxnLst>
    <dgm:cxn modelId="{3E142502-DBD2-4710-AA76-A3573DE3AC87}" type="presOf" srcId="{C0F4ADC6-FA9E-4428-B2BC-86003A0ABD82}" destId="{8D1DB5F2-5FC4-4D5A-96EC-BC4573455E60}" srcOrd="0" destOrd="0" presId="urn:microsoft.com/office/officeart/2008/layout/LinedList"/>
    <dgm:cxn modelId="{23C5E002-C06D-4F3E-8BAB-51472579A6A8}" srcId="{C0F4ADC6-FA9E-4428-B2BC-86003A0ABD82}" destId="{AAF2EB93-990E-4386-AB62-5BB1D783B913}" srcOrd="3" destOrd="0" parTransId="{12EC2AB1-FC9F-46F7-A6B5-DC4EE5AC5872}" sibTransId="{CA01210B-1181-4759-A2FE-51B337EE2E61}"/>
    <dgm:cxn modelId="{933C6807-A20A-40E9-81A0-3E69382D024F}" srcId="{C0F4ADC6-FA9E-4428-B2BC-86003A0ABD82}" destId="{E0E1F96D-7EE3-4916-898B-05DBF1C0865B}" srcOrd="4" destOrd="0" parTransId="{AE2B4B77-13BC-42BA-AD43-92F01535C442}" sibTransId="{F3064907-21F0-49C1-A53F-3D0D15EF7FA2}"/>
    <dgm:cxn modelId="{2D79680B-35E6-40B7-BE79-EBA469F75E76}" type="presOf" srcId="{924349C3-23EF-4BF9-BAF2-08832CC07B7F}" destId="{7E1B24B5-1383-4A2B-B4D4-CA1F3FB98804}" srcOrd="0" destOrd="0" presId="urn:microsoft.com/office/officeart/2008/layout/LinedList"/>
    <dgm:cxn modelId="{9FEBB20B-105A-463A-8632-A6C6FD24C978}" srcId="{C0F4ADC6-FA9E-4428-B2BC-86003A0ABD82}" destId="{F949C621-2FA8-4333-B5B1-C20395387478}" srcOrd="2" destOrd="0" parTransId="{AEDA465B-F275-4A1B-AE34-0F5042BE5277}" sibTransId="{C330A3A5-8E5B-4076-911C-244DB1373766}"/>
    <dgm:cxn modelId="{F4902A47-48A1-4759-A338-CD7D64A5464F}" type="presOf" srcId="{834BB4CD-1BBC-4B73-8C23-BB0369346D16}" destId="{25441BCE-13D6-4685-81B7-372FEEF4F504}" srcOrd="0" destOrd="0" presId="urn:microsoft.com/office/officeart/2008/layout/LinedList"/>
    <dgm:cxn modelId="{5530E692-BD38-4245-B42F-12D723323888}" srcId="{C0F4ADC6-FA9E-4428-B2BC-86003A0ABD82}" destId="{924349C3-23EF-4BF9-BAF2-08832CC07B7F}" srcOrd="0" destOrd="0" parTransId="{56350C42-820D-4746-B8F6-5EC046EFD015}" sibTransId="{ABB60CEC-DA19-479E-95A4-D405C882A7D5}"/>
    <dgm:cxn modelId="{A53E74C1-816F-4D77-BD76-E29CB9004562}" type="presOf" srcId="{AAF2EB93-990E-4386-AB62-5BB1D783B913}" destId="{A556C02B-E73B-49C7-A08F-4BA63A94B094}" srcOrd="0" destOrd="0" presId="urn:microsoft.com/office/officeart/2008/layout/LinedList"/>
    <dgm:cxn modelId="{3EC022D4-C878-4AF4-B267-26B5B7B62386}" type="presOf" srcId="{F949C621-2FA8-4333-B5B1-C20395387478}" destId="{91AFEA37-561B-4C70-871D-DE7EB7D3EABC}" srcOrd="0" destOrd="0" presId="urn:microsoft.com/office/officeart/2008/layout/LinedList"/>
    <dgm:cxn modelId="{8A290CE6-DE99-44EE-AB98-08672544C7FE}" type="presOf" srcId="{E0E1F96D-7EE3-4916-898B-05DBF1C0865B}" destId="{47860BFD-0A9A-42DD-BEF6-D4C5B6D13935}" srcOrd="0" destOrd="0" presId="urn:microsoft.com/office/officeart/2008/layout/LinedList"/>
    <dgm:cxn modelId="{9A5373F3-890D-4DF5-9B44-83F1C0DE2A6B}" srcId="{C0F4ADC6-FA9E-4428-B2BC-86003A0ABD82}" destId="{834BB4CD-1BBC-4B73-8C23-BB0369346D16}" srcOrd="1" destOrd="0" parTransId="{FEF666E3-5C1B-4F70-88D1-F2E83F894B8A}" sibTransId="{3ACBF549-AEC6-4C83-9993-A9748423A5BD}"/>
    <dgm:cxn modelId="{51883505-1EE3-461E-8DBC-0F1543772742}" type="presParOf" srcId="{8D1DB5F2-5FC4-4D5A-96EC-BC4573455E60}" destId="{04F9F548-7E05-49E7-9F03-AF4034FCA619}" srcOrd="0" destOrd="0" presId="urn:microsoft.com/office/officeart/2008/layout/LinedList"/>
    <dgm:cxn modelId="{B1230E57-9FF0-4C71-930F-700A0E632BCE}" type="presParOf" srcId="{8D1DB5F2-5FC4-4D5A-96EC-BC4573455E60}" destId="{1651863F-0CFA-46E3-A812-6A21049CDC83}" srcOrd="1" destOrd="0" presId="urn:microsoft.com/office/officeart/2008/layout/LinedList"/>
    <dgm:cxn modelId="{9B747EEE-E851-49D7-92C8-5D17311235A4}" type="presParOf" srcId="{1651863F-0CFA-46E3-A812-6A21049CDC83}" destId="{7E1B24B5-1383-4A2B-B4D4-CA1F3FB98804}" srcOrd="0" destOrd="0" presId="urn:microsoft.com/office/officeart/2008/layout/LinedList"/>
    <dgm:cxn modelId="{9AB7DDFE-9998-4B74-B5D9-201E050E6BF6}" type="presParOf" srcId="{1651863F-0CFA-46E3-A812-6A21049CDC83}" destId="{0C2CCC4E-3957-45C5-BEED-F5905CCA1C67}" srcOrd="1" destOrd="0" presId="urn:microsoft.com/office/officeart/2008/layout/LinedList"/>
    <dgm:cxn modelId="{52AF64F6-1E4F-4AB4-81AC-B1E4160C03F2}" type="presParOf" srcId="{8D1DB5F2-5FC4-4D5A-96EC-BC4573455E60}" destId="{749AC0C9-7AFF-41CA-AB8D-41E9808B01BC}" srcOrd="2" destOrd="0" presId="urn:microsoft.com/office/officeart/2008/layout/LinedList"/>
    <dgm:cxn modelId="{51E498E2-59CB-4023-BB83-F9C066EBEF32}" type="presParOf" srcId="{8D1DB5F2-5FC4-4D5A-96EC-BC4573455E60}" destId="{D4553CF3-2F2B-44DD-A563-34DBB4B77290}" srcOrd="3" destOrd="0" presId="urn:microsoft.com/office/officeart/2008/layout/LinedList"/>
    <dgm:cxn modelId="{3C50269F-0DA3-4790-9B1A-436F616C323B}" type="presParOf" srcId="{D4553CF3-2F2B-44DD-A563-34DBB4B77290}" destId="{25441BCE-13D6-4685-81B7-372FEEF4F504}" srcOrd="0" destOrd="0" presId="urn:microsoft.com/office/officeart/2008/layout/LinedList"/>
    <dgm:cxn modelId="{C60D2E65-1FE8-409A-9CC1-61870F122D30}" type="presParOf" srcId="{D4553CF3-2F2B-44DD-A563-34DBB4B77290}" destId="{485608BD-8547-439F-9A09-F23CFF20E09D}" srcOrd="1" destOrd="0" presId="urn:microsoft.com/office/officeart/2008/layout/LinedList"/>
    <dgm:cxn modelId="{2BAE73B1-F655-44EB-BF7C-A0F15AF682B1}" type="presParOf" srcId="{8D1DB5F2-5FC4-4D5A-96EC-BC4573455E60}" destId="{858105FC-BB0C-4EAD-8692-83338650CFC7}" srcOrd="4" destOrd="0" presId="urn:microsoft.com/office/officeart/2008/layout/LinedList"/>
    <dgm:cxn modelId="{6B34ECD1-8E33-434C-A585-4E04CB496586}" type="presParOf" srcId="{8D1DB5F2-5FC4-4D5A-96EC-BC4573455E60}" destId="{E601C7C6-E7DE-41E8-866A-954D8E1F1EE2}" srcOrd="5" destOrd="0" presId="urn:microsoft.com/office/officeart/2008/layout/LinedList"/>
    <dgm:cxn modelId="{C5C5F45E-0492-4953-98F0-986BD390C02E}" type="presParOf" srcId="{E601C7C6-E7DE-41E8-866A-954D8E1F1EE2}" destId="{91AFEA37-561B-4C70-871D-DE7EB7D3EABC}" srcOrd="0" destOrd="0" presId="urn:microsoft.com/office/officeart/2008/layout/LinedList"/>
    <dgm:cxn modelId="{A510F020-207B-4DAC-AAE6-45EB84D528CA}" type="presParOf" srcId="{E601C7C6-E7DE-41E8-866A-954D8E1F1EE2}" destId="{37567226-09CF-44BB-82DB-658261DBEB88}" srcOrd="1" destOrd="0" presId="urn:microsoft.com/office/officeart/2008/layout/LinedList"/>
    <dgm:cxn modelId="{689CB81C-748D-4A9D-9B3C-B2DC78EB410F}" type="presParOf" srcId="{8D1DB5F2-5FC4-4D5A-96EC-BC4573455E60}" destId="{B20D40EC-451E-408A-A206-CB5D103F088C}" srcOrd="6" destOrd="0" presId="urn:microsoft.com/office/officeart/2008/layout/LinedList"/>
    <dgm:cxn modelId="{D0E8160B-D41C-481C-855F-DC1030F3BA94}" type="presParOf" srcId="{8D1DB5F2-5FC4-4D5A-96EC-BC4573455E60}" destId="{7A6E142C-1605-42E3-98E9-69BE27ACC0BA}" srcOrd="7" destOrd="0" presId="urn:microsoft.com/office/officeart/2008/layout/LinedList"/>
    <dgm:cxn modelId="{F513D982-6D04-4238-8268-A7DACD272BF5}" type="presParOf" srcId="{7A6E142C-1605-42E3-98E9-69BE27ACC0BA}" destId="{A556C02B-E73B-49C7-A08F-4BA63A94B094}" srcOrd="0" destOrd="0" presId="urn:microsoft.com/office/officeart/2008/layout/LinedList"/>
    <dgm:cxn modelId="{C9FE60AC-8EBA-4E85-84C8-97A5C6126FD5}" type="presParOf" srcId="{7A6E142C-1605-42E3-98E9-69BE27ACC0BA}" destId="{002A00D0-AE99-42B0-9DCF-4BA0D6501FAC}" srcOrd="1" destOrd="0" presId="urn:microsoft.com/office/officeart/2008/layout/LinedList"/>
    <dgm:cxn modelId="{C093A80F-27F7-4838-B7B9-3DDAF55BD83E}" type="presParOf" srcId="{8D1DB5F2-5FC4-4D5A-96EC-BC4573455E60}" destId="{76E2F3B7-4880-4D34-84C0-DA7442ED873C}" srcOrd="8" destOrd="0" presId="urn:microsoft.com/office/officeart/2008/layout/LinedList"/>
    <dgm:cxn modelId="{18350597-B108-4459-89AD-1FCDCBD360F0}" type="presParOf" srcId="{8D1DB5F2-5FC4-4D5A-96EC-BC4573455E60}" destId="{D1BCA4D7-9EF6-49F9-8AA3-804E8213432F}" srcOrd="9" destOrd="0" presId="urn:microsoft.com/office/officeart/2008/layout/LinedList"/>
    <dgm:cxn modelId="{CEA1A402-81E6-489C-A97D-FB3E74261DC4}" type="presParOf" srcId="{D1BCA4D7-9EF6-49F9-8AA3-804E8213432F}" destId="{47860BFD-0A9A-42DD-BEF6-D4C5B6D13935}" srcOrd="0" destOrd="0" presId="urn:microsoft.com/office/officeart/2008/layout/LinedList"/>
    <dgm:cxn modelId="{D4F96520-7731-4F12-A0FE-1F4A85397B4C}" type="presParOf" srcId="{D1BCA4D7-9EF6-49F9-8AA3-804E8213432F}" destId="{A1D33C82-1502-41FF-BB68-0A9734B301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F7A64D-9098-4B88-8A49-5E04A1C009CD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2DDA68-7E79-4D47-944B-683E99D28AEF}">
      <dgm:prSet/>
      <dgm:spPr/>
      <dgm:t>
        <a:bodyPr/>
        <a:lstStyle/>
        <a:p>
          <a:pPr>
            <a:defRPr b="1"/>
          </a:pPr>
          <a:r>
            <a:rPr lang="en-AU" dirty="0"/>
            <a:t>Sprint 1: Planning &amp; Prototype</a:t>
          </a:r>
          <a:endParaRPr lang="en-US" dirty="0"/>
        </a:p>
      </dgm:t>
    </dgm:pt>
    <dgm:pt modelId="{2071F237-686E-473D-B2A5-98D2659A8D2D}" type="parTrans" cxnId="{0C292DDD-C97F-4806-B0BD-AD386AFC7C92}">
      <dgm:prSet/>
      <dgm:spPr/>
      <dgm:t>
        <a:bodyPr/>
        <a:lstStyle/>
        <a:p>
          <a:endParaRPr lang="en-US"/>
        </a:p>
      </dgm:t>
    </dgm:pt>
    <dgm:pt modelId="{57FD21F3-202C-4B03-B0DD-C2BF5C53D83A}" type="sibTrans" cxnId="{0C292DDD-C97F-4806-B0BD-AD386AFC7C92}">
      <dgm:prSet/>
      <dgm:spPr/>
      <dgm:t>
        <a:bodyPr/>
        <a:lstStyle/>
        <a:p>
          <a:endParaRPr lang="en-US"/>
        </a:p>
      </dgm:t>
    </dgm:pt>
    <dgm:pt modelId="{F6E148BD-FA64-4BED-9E0A-6BCC971EF997}">
      <dgm:prSet/>
      <dgm:spPr/>
      <dgm:t>
        <a:bodyPr/>
        <a:lstStyle/>
        <a:p>
          <a:pPr>
            <a:buNone/>
          </a:pPr>
          <a:r>
            <a:rPr lang="en-AU" dirty="0"/>
            <a:t>🎨 Designed wireframes using Figma</a:t>
          </a:r>
          <a:endParaRPr lang="en-US" dirty="0"/>
        </a:p>
      </dgm:t>
    </dgm:pt>
    <dgm:pt modelId="{2EE1CB3E-6FAF-4869-A6BC-4FE494A399C5}" type="parTrans" cxnId="{15A06722-9E81-45DB-B748-2D46D6C6EF05}">
      <dgm:prSet/>
      <dgm:spPr/>
      <dgm:t>
        <a:bodyPr/>
        <a:lstStyle/>
        <a:p>
          <a:endParaRPr lang="en-US"/>
        </a:p>
      </dgm:t>
    </dgm:pt>
    <dgm:pt modelId="{13803297-9BFC-4E18-B6AE-538456381F95}" type="sibTrans" cxnId="{15A06722-9E81-45DB-B748-2D46D6C6EF05}">
      <dgm:prSet/>
      <dgm:spPr/>
      <dgm:t>
        <a:bodyPr/>
        <a:lstStyle/>
        <a:p>
          <a:endParaRPr lang="en-US"/>
        </a:p>
      </dgm:t>
    </dgm:pt>
    <dgm:pt modelId="{3176329E-17DF-4612-8491-2049A56272B0}">
      <dgm:prSet/>
      <dgm:spPr/>
      <dgm:t>
        <a:bodyPr/>
        <a:lstStyle/>
        <a:p>
          <a:pPr>
            <a:buNone/>
          </a:pPr>
          <a:r>
            <a:rPr lang="en-AU" dirty="0"/>
            <a:t>🧩 Developed initial UI structure</a:t>
          </a:r>
          <a:endParaRPr lang="en-US" dirty="0"/>
        </a:p>
      </dgm:t>
    </dgm:pt>
    <dgm:pt modelId="{56B6E858-F442-4F44-B820-993D08D15319}" type="parTrans" cxnId="{91DFF0C9-D11D-4B48-979C-75AC9D7956DC}">
      <dgm:prSet/>
      <dgm:spPr/>
      <dgm:t>
        <a:bodyPr/>
        <a:lstStyle/>
        <a:p>
          <a:endParaRPr lang="en-US"/>
        </a:p>
      </dgm:t>
    </dgm:pt>
    <dgm:pt modelId="{297D3B5F-27A4-439F-8629-0FABBAC94990}" type="sibTrans" cxnId="{91DFF0C9-D11D-4B48-979C-75AC9D7956DC}">
      <dgm:prSet/>
      <dgm:spPr/>
      <dgm:t>
        <a:bodyPr/>
        <a:lstStyle/>
        <a:p>
          <a:endParaRPr lang="en-US"/>
        </a:p>
      </dgm:t>
    </dgm:pt>
    <dgm:pt modelId="{DB400FB1-CFB6-46EC-A72D-854EB0C95EC8}">
      <dgm:prSet/>
      <dgm:spPr/>
      <dgm:t>
        <a:bodyPr/>
        <a:lstStyle/>
        <a:p>
          <a:pPr>
            <a:buNone/>
          </a:pPr>
          <a:r>
            <a:rPr lang="en-AU" dirty="0"/>
            <a:t>🎙️ Implemented voice toggle feature</a:t>
          </a:r>
          <a:endParaRPr lang="en-US" dirty="0"/>
        </a:p>
      </dgm:t>
    </dgm:pt>
    <dgm:pt modelId="{AE1B8AC7-DCB7-4E74-A53A-778C34252628}" type="parTrans" cxnId="{FFA1C6E0-F0A7-4925-8575-8C3587AC4747}">
      <dgm:prSet/>
      <dgm:spPr/>
      <dgm:t>
        <a:bodyPr/>
        <a:lstStyle/>
        <a:p>
          <a:endParaRPr lang="en-US"/>
        </a:p>
      </dgm:t>
    </dgm:pt>
    <dgm:pt modelId="{81ADC8B8-BAAB-4ACD-93E7-3B65B5D136B1}" type="sibTrans" cxnId="{FFA1C6E0-F0A7-4925-8575-8C3587AC4747}">
      <dgm:prSet/>
      <dgm:spPr/>
      <dgm:t>
        <a:bodyPr/>
        <a:lstStyle/>
        <a:p>
          <a:endParaRPr lang="en-US"/>
        </a:p>
      </dgm:t>
    </dgm:pt>
    <dgm:pt modelId="{A238F1C8-1F87-465C-B734-381E814F3372}">
      <dgm:prSet/>
      <dgm:spPr/>
      <dgm:t>
        <a:bodyPr/>
        <a:lstStyle/>
        <a:p>
          <a:pPr>
            <a:defRPr b="1"/>
          </a:pPr>
          <a:r>
            <a:rPr lang="en-AU"/>
            <a:t>Sprint 2: Development &amp; Testing</a:t>
          </a:r>
          <a:endParaRPr lang="en-US"/>
        </a:p>
      </dgm:t>
    </dgm:pt>
    <dgm:pt modelId="{D07C782E-7FF5-452B-9F64-432D08229E0A}" type="parTrans" cxnId="{6D156D04-E8A5-41ED-BF46-88F2C56F378F}">
      <dgm:prSet/>
      <dgm:spPr/>
      <dgm:t>
        <a:bodyPr/>
        <a:lstStyle/>
        <a:p>
          <a:endParaRPr lang="en-US"/>
        </a:p>
      </dgm:t>
    </dgm:pt>
    <dgm:pt modelId="{BB014347-D93A-476F-83B7-E608C56156EB}" type="sibTrans" cxnId="{6D156D04-E8A5-41ED-BF46-88F2C56F378F}">
      <dgm:prSet/>
      <dgm:spPr/>
      <dgm:t>
        <a:bodyPr/>
        <a:lstStyle/>
        <a:p>
          <a:endParaRPr lang="en-US"/>
        </a:p>
      </dgm:t>
    </dgm:pt>
    <dgm:pt modelId="{C0977976-F204-4F55-ACC2-877D2A08EF25}">
      <dgm:prSet/>
      <dgm:spPr/>
      <dgm:t>
        <a:bodyPr/>
        <a:lstStyle/>
        <a:p>
          <a:pPr>
            <a:buNone/>
          </a:pPr>
          <a:r>
            <a:rPr lang="en-AU" dirty="0"/>
            <a:t>💻 Completed 13 frontend pages</a:t>
          </a:r>
          <a:endParaRPr lang="en-US" dirty="0"/>
        </a:p>
      </dgm:t>
    </dgm:pt>
    <dgm:pt modelId="{5FFC42E8-934F-414C-828C-493B3124CA5F}" type="parTrans" cxnId="{9C6CE992-B5CF-4512-AA70-1E7EBC36A890}">
      <dgm:prSet/>
      <dgm:spPr/>
      <dgm:t>
        <a:bodyPr/>
        <a:lstStyle/>
        <a:p>
          <a:endParaRPr lang="en-US"/>
        </a:p>
      </dgm:t>
    </dgm:pt>
    <dgm:pt modelId="{9B85FBAA-E2A5-4E43-80B7-766A4068894E}" type="sibTrans" cxnId="{9C6CE992-B5CF-4512-AA70-1E7EBC36A890}">
      <dgm:prSet/>
      <dgm:spPr/>
      <dgm:t>
        <a:bodyPr/>
        <a:lstStyle/>
        <a:p>
          <a:endParaRPr lang="en-US"/>
        </a:p>
      </dgm:t>
    </dgm:pt>
    <dgm:pt modelId="{D182C868-7496-41FF-A7F4-0A08B392477B}">
      <dgm:prSet/>
      <dgm:spPr/>
      <dgm:t>
        <a:bodyPr/>
        <a:lstStyle/>
        <a:p>
          <a:pPr>
            <a:buNone/>
          </a:pPr>
          <a:r>
            <a:rPr lang="en-AU" dirty="0"/>
            <a:t>🔗 Integrated TestRail–Jira workflow</a:t>
          </a:r>
          <a:endParaRPr lang="en-US" dirty="0"/>
        </a:p>
      </dgm:t>
    </dgm:pt>
    <dgm:pt modelId="{AC0613F7-B99E-44EE-8068-23D67014AD4A}" type="parTrans" cxnId="{2A61B3AF-54DE-41F9-820D-7EE3B983B281}">
      <dgm:prSet/>
      <dgm:spPr/>
      <dgm:t>
        <a:bodyPr/>
        <a:lstStyle/>
        <a:p>
          <a:endParaRPr lang="en-US"/>
        </a:p>
      </dgm:t>
    </dgm:pt>
    <dgm:pt modelId="{FD4AE515-5531-459E-8485-61F6ABEAF4B3}" type="sibTrans" cxnId="{2A61B3AF-54DE-41F9-820D-7EE3B983B281}">
      <dgm:prSet/>
      <dgm:spPr/>
      <dgm:t>
        <a:bodyPr/>
        <a:lstStyle/>
        <a:p>
          <a:endParaRPr lang="en-US"/>
        </a:p>
      </dgm:t>
    </dgm:pt>
    <dgm:pt modelId="{E9B3E652-E918-44A4-BF10-4574D240271C}">
      <dgm:prSet/>
      <dgm:spPr/>
      <dgm:t>
        <a:bodyPr/>
        <a:lstStyle/>
        <a:p>
          <a:pPr>
            <a:buNone/>
          </a:pPr>
          <a:r>
            <a:rPr lang="en-AU" dirty="0"/>
            <a:t>🧪 Performed manual and automated testing using Jest</a:t>
          </a:r>
          <a:endParaRPr lang="en-US" dirty="0"/>
        </a:p>
      </dgm:t>
    </dgm:pt>
    <dgm:pt modelId="{61766476-24BB-43AA-9966-FB34757EDCE5}" type="parTrans" cxnId="{D67055A5-F692-47BD-B93B-05469D917160}">
      <dgm:prSet/>
      <dgm:spPr/>
      <dgm:t>
        <a:bodyPr/>
        <a:lstStyle/>
        <a:p>
          <a:endParaRPr lang="en-US"/>
        </a:p>
      </dgm:t>
    </dgm:pt>
    <dgm:pt modelId="{0B3E19F3-8B09-46C5-93FB-7DD99EA6380E}" type="sibTrans" cxnId="{D67055A5-F692-47BD-B93B-05469D917160}">
      <dgm:prSet/>
      <dgm:spPr/>
      <dgm:t>
        <a:bodyPr/>
        <a:lstStyle/>
        <a:p>
          <a:endParaRPr lang="en-US"/>
        </a:p>
      </dgm:t>
    </dgm:pt>
    <dgm:pt modelId="{2C3CE98E-50EC-47F1-91A5-0A0D8DFFF848}">
      <dgm:prSet/>
      <dgm:spPr/>
      <dgm:t>
        <a:bodyPr/>
        <a:lstStyle/>
        <a:p>
          <a:pPr>
            <a:defRPr b="1"/>
          </a:pPr>
          <a:r>
            <a:rPr lang="en-AU"/>
            <a:t>Sprint 3: Finalization &amp; Delivery</a:t>
          </a:r>
          <a:endParaRPr lang="en-US"/>
        </a:p>
      </dgm:t>
    </dgm:pt>
    <dgm:pt modelId="{D7D773D2-A235-4CC7-8AE2-B679DC80B437}" type="parTrans" cxnId="{EDFE9516-4334-497E-BEC1-5E28FF161CDB}">
      <dgm:prSet/>
      <dgm:spPr/>
      <dgm:t>
        <a:bodyPr/>
        <a:lstStyle/>
        <a:p>
          <a:endParaRPr lang="en-US"/>
        </a:p>
      </dgm:t>
    </dgm:pt>
    <dgm:pt modelId="{74DAB7F7-8D6C-4526-AB17-345F87EB045B}" type="sibTrans" cxnId="{EDFE9516-4334-497E-BEC1-5E28FF161CDB}">
      <dgm:prSet/>
      <dgm:spPr/>
      <dgm:t>
        <a:bodyPr/>
        <a:lstStyle/>
        <a:p>
          <a:endParaRPr lang="en-US"/>
        </a:p>
      </dgm:t>
    </dgm:pt>
    <dgm:pt modelId="{E14503F3-7AF9-4815-A521-8AD036452C08}">
      <dgm:prSet/>
      <dgm:spPr/>
      <dgm:t>
        <a:bodyPr/>
        <a:lstStyle/>
        <a:p>
          <a:pPr>
            <a:buNone/>
          </a:pPr>
          <a:r>
            <a:rPr lang="en-AU" dirty="0"/>
            <a:t>🎯 Finalized all UI and test components</a:t>
          </a:r>
          <a:endParaRPr lang="en-US" dirty="0"/>
        </a:p>
      </dgm:t>
    </dgm:pt>
    <dgm:pt modelId="{85534370-C25F-436C-B9AD-D5C5A76BF313}" type="parTrans" cxnId="{22B69084-8953-4AEC-BC6C-C0E7F3F89203}">
      <dgm:prSet/>
      <dgm:spPr/>
      <dgm:t>
        <a:bodyPr/>
        <a:lstStyle/>
        <a:p>
          <a:endParaRPr lang="en-US"/>
        </a:p>
      </dgm:t>
    </dgm:pt>
    <dgm:pt modelId="{3863E256-C328-470E-932E-545315544E5B}" type="sibTrans" cxnId="{22B69084-8953-4AEC-BC6C-C0E7F3F89203}">
      <dgm:prSet/>
      <dgm:spPr/>
      <dgm:t>
        <a:bodyPr/>
        <a:lstStyle/>
        <a:p>
          <a:endParaRPr lang="en-US"/>
        </a:p>
      </dgm:t>
    </dgm:pt>
    <dgm:pt modelId="{541E7568-8E01-48B0-AE10-930DCD1C7027}">
      <dgm:prSet/>
      <dgm:spPr/>
      <dgm:t>
        <a:bodyPr/>
        <a:lstStyle/>
        <a:p>
          <a:pPr>
            <a:buNone/>
          </a:pPr>
          <a:r>
            <a:rPr lang="en-AU"/>
            <a:t>🐞 Logged &amp; resolved bugs</a:t>
          </a:r>
          <a:endParaRPr lang="en-US"/>
        </a:p>
      </dgm:t>
    </dgm:pt>
    <dgm:pt modelId="{8ED84768-3A76-4720-BCFF-5DD5DDE64608}" type="parTrans" cxnId="{F8D10F3F-2604-4490-9A72-096E3B4EDDF2}">
      <dgm:prSet/>
      <dgm:spPr/>
      <dgm:t>
        <a:bodyPr/>
        <a:lstStyle/>
        <a:p>
          <a:endParaRPr lang="en-US"/>
        </a:p>
      </dgm:t>
    </dgm:pt>
    <dgm:pt modelId="{20DBA79B-6B20-40AB-B37C-896D7B35D3D4}" type="sibTrans" cxnId="{F8D10F3F-2604-4490-9A72-096E3B4EDDF2}">
      <dgm:prSet/>
      <dgm:spPr/>
      <dgm:t>
        <a:bodyPr/>
        <a:lstStyle/>
        <a:p>
          <a:endParaRPr lang="en-US"/>
        </a:p>
      </dgm:t>
    </dgm:pt>
    <dgm:pt modelId="{6D091376-EC0E-4309-A15F-0D9015D28468}">
      <dgm:prSet/>
      <dgm:spPr/>
      <dgm:t>
        <a:bodyPr/>
        <a:lstStyle/>
        <a:p>
          <a:pPr>
            <a:buNone/>
          </a:pPr>
          <a:r>
            <a:rPr lang="en-AU"/>
            <a:t>📄 Delivered documentation</a:t>
          </a:r>
          <a:endParaRPr lang="en-US"/>
        </a:p>
      </dgm:t>
    </dgm:pt>
    <dgm:pt modelId="{4C410FCE-0644-4560-8FA3-9E30F950B87D}" type="parTrans" cxnId="{BA4BCF8A-2562-467C-85B9-4214F0EE7680}">
      <dgm:prSet/>
      <dgm:spPr/>
      <dgm:t>
        <a:bodyPr/>
        <a:lstStyle/>
        <a:p>
          <a:endParaRPr lang="en-US"/>
        </a:p>
      </dgm:t>
    </dgm:pt>
    <dgm:pt modelId="{9747B5C1-520C-4883-931A-183BFDBFADA2}" type="sibTrans" cxnId="{BA4BCF8A-2562-467C-85B9-4214F0EE7680}">
      <dgm:prSet/>
      <dgm:spPr/>
      <dgm:t>
        <a:bodyPr/>
        <a:lstStyle/>
        <a:p>
          <a:endParaRPr lang="en-US"/>
        </a:p>
      </dgm:t>
    </dgm:pt>
    <dgm:pt modelId="{B5C1CA62-5EFC-480C-BFAC-33B41D6CA12D}">
      <dgm:prSet/>
      <dgm:spPr/>
      <dgm:t>
        <a:bodyPr/>
        <a:lstStyle/>
        <a:p>
          <a:pPr>
            <a:buNone/>
          </a:pPr>
          <a:r>
            <a:rPr lang="en-AU" dirty="0"/>
            <a:t>🤝 Submitted project to client with demo</a:t>
          </a:r>
          <a:endParaRPr lang="en-US" dirty="0"/>
        </a:p>
      </dgm:t>
    </dgm:pt>
    <dgm:pt modelId="{F32185C6-E8AC-47D2-9D0F-8C4AF1041365}" type="parTrans" cxnId="{AA6C1628-AA52-4D0A-BCF6-6E1BCDEF813A}">
      <dgm:prSet/>
      <dgm:spPr/>
      <dgm:t>
        <a:bodyPr/>
        <a:lstStyle/>
        <a:p>
          <a:endParaRPr lang="en-US"/>
        </a:p>
      </dgm:t>
    </dgm:pt>
    <dgm:pt modelId="{A7513398-718B-4F97-8255-6C0B4E2AC717}" type="sibTrans" cxnId="{AA6C1628-AA52-4D0A-BCF6-6E1BCDEF813A}">
      <dgm:prSet/>
      <dgm:spPr/>
      <dgm:t>
        <a:bodyPr/>
        <a:lstStyle/>
        <a:p>
          <a:endParaRPr lang="en-US"/>
        </a:p>
      </dgm:t>
    </dgm:pt>
    <dgm:pt modelId="{71ED85FA-05A1-4451-875A-45AE8E785248}" type="pres">
      <dgm:prSet presAssocID="{2EF7A64D-9098-4B88-8A49-5E04A1C009CD}" presName="linear" presStyleCnt="0">
        <dgm:presLayoutVars>
          <dgm:dir/>
          <dgm:animLvl val="lvl"/>
          <dgm:resizeHandles val="exact"/>
        </dgm:presLayoutVars>
      </dgm:prSet>
      <dgm:spPr/>
    </dgm:pt>
    <dgm:pt modelId="{AA4E9AB4-036C-4207-ACEC-A9F20901C189}" type="pres">
      <dgm:prSet presAssocID="{D32DDA68-7E79-4D47-944B-683E99D28AEF}" presName="parentLin" presStyleCnt="0"/>
      <dgm:spPr/>
    </dgm:pt>
    <dgm:pt modelId="{AD2953A4-66E2-4D68-9D28-061184C35049}" type="pres">
      <dgm:prSet presAssocID="{D32DDA68-7E79-4D47-944B-683E99D28AEF}" presName="parentLeftMargin" presStyleLbl="node1" presStyleIdx="0" presStyleCnt="3"/>
      <dgm:spPr/>
    </dgm:pt>
    <dgm:pt modelId="{599A6D25-256A-4162-BE5E-7F4DCB5CC9CB}" type="pres">
      <dgm:prSet presAssocID="{D32DDA68-7E79-4D47-944B-683E99D28A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005FBC-3C52-45F5-8B5C-893F44720B63}" type="pres">
      <dgm:prSet presAssocID="{D32DDA68-7E79-4D47-944B-683E99D28AEF}" presName="negativeSpace" presStyleCnt="0"/>
      <dgm:spPr/>
    </dgm:pt>
    <dgm:pt modelId="{BA9011E9-5E1E-4D0F-A084-52875A8E3053}" type="pres">
      <dgm:prSet presAssocID="{D32DDA68-7E79-4D47-944B-683E99D28AEF}" presName="childText" presStyleLbl="conFgAcc1" presStyleIdx="0" presStyleCnt="3">
        <dgm:presLayoutVars>
          <dgm:bulletEnabled val="1"/>
        </dgm:presLayoutVars>
      </dgm:prSet>
      <dgm:spPr/>
    </dgm:pt>
    <dgm:pt modelId="{A66C8F07-F339-429A-9226-1A1327148FF2}" type="pres">
      <dgm:prSet presAssocID="{57FD21F3-202C-4B03-B0DD-C2BF5C53D83A}" presName="spaceBetweenRectangles" presStyleCnt="0"/>
      <dgm:spPr/>
    </dgm:pt>
    <dgm:pt modelId="{918AA80C-7929-4C0E-A196-2F9D34075B99}" type="pres">
      <dgm:prSet presAssocID="{A238F1C8-1F87-465C-B734-381E814F3372}" presName="parentLin" presStyleCnt="0"/>
      <dgm:spPr/>
    </dgm:pt>
    <dgm:pt modelId="{83272615-6121-48E0-8462-735D9514686E}" type="pres">
      <dgm:prSet presAssocID="{A238F1C8-1F87-465C-B734-381E814F3372}" presName="parentLeftMargin" presStyleLbl="node1" presStyleIdx="0" presStyleCnt="3"/>
      <dgm:spPr/>
    </dgm:pt>
    <dgm:pt modelId="{786254DF-831F-4301-B8DD-96DCDC5DF04B}" type="pres">
      <dgm:prSet presAssocID="{A238F1C8-1F87-465C-B734-381E814F337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037D16-2101-4BD1-B932-7D588C557A15}" type="pres">
      <dgm:prSet presAssocID="{A238F1C8-1F87-465C-B734-381E814F3372}" presName="negativeSpace" presStyleCnt="0"/>
      <dgm:spPr/>
    </dgm:pt>
    <dgm:pt modelId="{271F0A33-E001-4264-9404-7DEDF68EA484}" type="pres">
      <dgm:prSet presAssocID="{A238F1C8-1F87-465C-B734-381E814F3372}" presName="childText" presStyleLbl="conFgAcc1" presStyleIdx="1" presStyleCnt="3">
        <dgm:presLayoutVars>
          <dgm:bulletEnabled val="1"/>
        </dgm:presLayoutVars>
      </dgm:prSet>
      <dgm:spPr/>
    </dgm:pt>
    <dgm:pt modelId="{321BA66F-8453-4A4B-897C-EE0EF4312F19}" type="pres">
      <dgm:prSet presAssocID="{BB014347-D93A-476F-83B7-E608C56156EB}" presName="spaceBetweenRectangles" presStyleCnt="0"/>
      <dgm:spPr/>
    </dgm:pt>
    <dgm:pt modelId="{EDBC285C-2150-44FC-A8FD-CB76E8E4405E}" type="pres">
      <dgm:prSet presAssocID="{2C3CE98E-50EC-47F1-91A5-0A0D8DFFF848}" presName="parentLin" presStyleCnt="0"/>
      <dgm:spPr/>
    </dgm:pt>
    <dgm:pt modelId="{7653EE1E-3361-43E2-A4AC-4FEB64395BD6}" type="pres">
      <dgm:prSet presAssocID="{2C3CE98E-50EC-47F1-91A5-0A0D8DFFF848}" presName="parentLeftMargin" presStyleLbl="node1" presStyleIdx="1" presStyleCnt="3"/>
      <dgm:spPr/>
    </dgm:pt>
    <dgm:pt modelId="{9883D494-2B02-45D2-BCC7-41D5ED934898}" type="pres">
      <dgm:prSet presAssocID="{2C3CE98E-50EC-47F1-91A5-0A0D8DFFF84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E3E6BC6-AD2A-4A20-8CF1-38726E43B66D}" type="pres">
      <dgm:prSet presAssocID="{2C3CE98E-50EC-47F1-91A5-0A0D8DFFF848}" presName="negativeSpace" presStyleCnt="0"/>
      <dgm:spPr/>
    </dgm:pt>
    <dgm:pt modelId="{3EF4EBD9-983B-4324-B22D-FEAC27F434A3}" type="pres">
      <dgm:prSet presAssocID="{2C3CE98E-50EC-47F1-91A5-0A0D8DFFF84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D156D04-E8A5-41ED-BF46-88F2C56F378F}" srcId="{2EF7A64D-9098-4B88-8A49-5E04A1C009CD}" destId="{A238F1C8-1F87-465C-B734-381E814F3372}" srcOrd="1" destOrd="0" parTransId="{D07C782E-7FF5-452B-9F64-432D08229E0A}" sibTransId="{BB014347-D93A-476F-83B7-E608C56156EB}"/>
    <dgm:cxn modelId="{EDFE9516-4334-497E-BEC1-5E28FF161CDB}" srcId="{2EF7A64D-9098-4B88-8A49-5E04A1C009CD}" destId="{2C3CE98E-50EC-47F1-91A5-0A0D8DFFF848}" srcOrd="2" destOrd="0" parTransId="{D7D773D2-A235-4CC7-8AE2-B679DC80B437}" sibTransId="{74DAB7F7-8D6C-4526-AB17-345F87EB045B}"/>
    <dgm:cxn modelId="{36090A18-813A-486E-8194-24679706D5E0}" type="presOf" srcId="{A238F1C8-1F87-465C-B734-381E814F3372}" destId="{83272615-6121-48E0-8462-735D9514686E}" srcOrd="0" destOrd="0" presId="urn:microsoft.com/office/officeart/2005/8/layout/list1"/>
    <dgm:cxn modelId="{DC59A519-B5DF-4735-B8DF-F4E5370AB329}" type="presOf" srcId="{2C3CE98E-50EC-47F1-91A5-0A0D8DFFF848}" destId="{7653EE1E-3361-43E2-A4AC-4FEB64395BD6}" srcOrd="0" destOrd="0" presId="urn:microsoft.com/office/officeart/2005/8/layout/list1"/>
    <dgm:cxn modelId="{C7765A1F-BA85-4BC0-8C7F-1ADF5E6AB804}" type="presOf" srcId="{DB400FB1-CFB6-46EC-A72D-854EB0C95EC8}" destId="{BA9011E9-5E1E-4D0F-A084-52875A8E3053}" srcOrd="0" destOrd="2" presId="urn:microsoft.com/office/officeart/2005/8/layout/list1"/>
    <dgm:cxn modelId="{15A06722-9E81-45DB-B748-2D46D6C6EF05}" srcId="{D32DDA68-7E79-4D47-944B-683E99D28AEF}" destId="{F6E148BD-FA64-4BED-9E0A-6BCC971EF997}" srcOrd="0" destOrd="0" parTransId="{2EE1CB3E-6FAF-4869-A6BC-4FE494A399C5}" sibTransId="{13803297-9BFC-4E18-B6AE-538456381F95}"/>
    <dgm:cxn modelId="{9138D725-12AA-4182-96EF-25FD7845103C}" type="presOf" srcId="{F6E148BD-FA64-4BED-9E0A-6BCC971EF997}" destId="{BA9011E9-5E1E-4D0F-A084-52875A8E3053}" srcOrd="0" destOrd="0" presId="urn:microsoft.com/office/officeart/2005/8/layout/list1"/>
    <dgm:cxn modelId="{AA6C1628-AA52-4D0A-BCF6-6E1BCDEF813A}" srcId="{2C3CE98E-50EC-47F1-91A5-0A0D8DFFF848}" destId="{B5C1CA62-5EFC-480C-BFAC-33B41D6CA12D}" srcOrd="3" destOrd="0" parTransId="{F32185C6-E8AC-47D2-9D0F-8C4AF1041365}" sibTransId="{A7513398-718B-4F97-8255-6C0B4E2AC717}"/>
    <dgm:cxn modelId="{B513FE37-FB92-4BFC-A29A-2AFC5DD4A18D}" type="presOf" srcId="{E14503F3-7AF9-4815-A521-8AD036452C08}" destId="{3EF4EBD9-983B-4324-B22D-FEAC27F434A3}" srcOrd="0" destOrd="0" presId="urn:microsoft.com/office/officeart/2005/8/layout/list1"/>
    <dgm:cxn modelId="{F8D10F3F-2604-4490-9A72-096E3B4EDDF2}" srcId="{2C3CE98E-50EC-47F1-91A5-0A0D8DFFF848}" destId="{541E7568-8E01-48B0-AE10-930DCD1C7027}" srcOrd="1" destOrd="0" parTransId="{8ED84768-3A76-4720-BCFF-5DD5DDE64608}" sibTransId="{20DBA79B-6B20-40AB-B37C-896D7B35D3D4}"/>
    <dgm:cxn modelId="{32F88851-AF72-47AF-90BC-A575CCD6EF48}" type="presOf" srcId="{D32DDA68-7E79-4D47-944B-683E99D28AEF}" destId="{599A6D25-256A-4162-BE5E-7F4DCB5CC9CB}" srcOrd="1" destOrd="0" presId="urn:microsoft.com/office/officeart/2005/8/layout/list1"/>
    <dgm:cxn modelId="{22B69084-8953-4AEC-BC6C-C0E7F3F89203}" srcId="{2C3CE98E-50EC-47F1-91A5-0A0D8DFFF848}" destId="{E14503F3-7AF9-4815-A521-8AD036452C08}" srcOrd="0" destOrd="0" parTransId="{85534370-C25F-436C-B9AD-D5C5A76BF313}" sibTransId="{3863E256-C328-470E-932E-545315544E5B}"/>
    <dgm:cxn modelId="{BA4BCF8A-2562-467C-85B9-4214F0EE7680}" srcId="{2C3CE98E-50EC-47F1-91A5-0A0D8DFFF848}" destId="{6D091376-EC0E-4309-A15F-0D9015D28468}" srcOrd="2" destOrd="0" parTransId="{4C410FCE-0644-4560-8FA3-9E30F950B87D}" sibTransId="{9747B5C1-520C-4883-931A-183BFDBFADA2}"/>
    <dgm:cxn modelId="{F407F68E-17C0-4BB5-8F46-60748F88561A}" type="presOf" srcId="{3176329E-17DF-4612-8491-2049A56272B0}" destId="{BA9011E9-5E1E-4D0F-A084-52875A8E3053}" srcOrd="0" destOrd="1" presId="urn:microsoft.com/office/officeart/2005/8/layout/list1"/>
    <dgm:cxn modelId="{9C6CE992-B5CF-4512-AA70-1E7EBC36A890}" srcId="{A238F1C8-1F87-465C-B734-381E814F3372}" destId="{C0977976-F204-4F55-ACC2-877D2A08EF25}" srcOrd="0" destOrd="0" parTransId="{5FFC42E8-934F-414C-828C-493B3124CA5F}" sibTransId="{9B85FBAA-E2A5-4E43-80B7-766A4068894E}"/>
    <dgm:cxn modelId="{55D9009D-8608-46DB-A477-07376F5347FF}" type="presOf" srcId="{D32DDA68-7E79-4D47-944B-683E99D28AEF}" destId="{AD2953A4-66E2-4D68-9D28-061184C35049}" srcOrd="0" destOrd="0" presId="urn:microsoft.com/office/officeart/2005/8/layout/list1"/>
    <dgm:cxn modelId="{A5437A9E-8042-4D3D-9160-CF7B9083C8D9}" type="presOf" srcId="{A238F1C8-1F87-465C-B734-381E814F3372}" destId="{786254DF-831F-4301-B8DD-96DCDC5DF04B}" srcOrd="1" destOrd="0" presId="urn:microsoft.com/office/officeart/2005/8/layout/list1"/>
    <dgm:cxn modelId="{D67055A5-F692-47BD-B93B-05469D917160}" srcId="{A238F1C8-1F87-465C-B734-381E814F3372}" destId="{E9B3E652-E918-44A4-BF10-4574D240271C}" srcOrd="2" destOrd="0" parTransId="{61766476-24BB-43AA-9966-FB34757EDCE5}" sibTransId="{0B3E19F3-8B09-46C5-93FB-7DD99EA6380E}"/>
    <dgm:cxn modelId="{BB3FA8A5-812F-45A7-8666-13EFD7860D3B}" type="presOf" srcId="{2EF7A64D-9098-4B88-8A49-5E04A1C009CD}" destId="{71ED85FA-05A1-4451-875A-45AE8E785248}" srcOrd="0" destOrd="0" presId="urn:microsoft.com/office/officeart/2005/8/layout/list1"/>
    <dgm:cxn modelId="{33FD86AF-E456-4761-B4A7-9EE3A75641B5}" type="presOf" srcId="{541E7568-8E01-48B0-AE10-930DCD1C7027}" destId="{3EF4EBD9-983B-4324-B22D-FEAC27F434A3}" srcOrd="0" destOrd="1" presId="urn:microsoft.com/office/officeart/2005/8/layout/list1"/>
    <dgm:cxn modelId="{2A61B3AF-54DE-41F9-820D-7EE3B983B281}" srcId="{A238F1C8-1F87-465C-B734-381E814F3372}" destId="{D182C868-7496-41FF-A7F4-0A08B392477B}" srcOrd="1" destOrd="0" parTransId="{AC0613F7-B99E-44EE-8068-23D67014AD4A}" sibTransId="{FD4AE515-5531-459E-8485-61F6ABEAF4B3}"/>
    <dgm:cxn modelId="{7F31FBB7-1732-41B0-8163-4FB40013204F}" type="presOf" srcId="{C0977976-F204-4F55-ACC2-877D2A08EF25}" destId="{271F0A33-E001-4264-9404-7DEDF68EA484}" srcOrd="0" destOrd="0" presId="urn:microsoft.com/office/officeart/2005/8/layout/list1"/>
    <dgm:cxn modelId="{CCAC4DBC-727E-4A88-B111-FA364921A370}" type="presOf" srcId="{D182C868-7496-41FF-A7F4-0A08B392477B}" destId="{271F0A33-E001-4264-9404-7DEDF68EA484}" srcOrd="0" destOrd="1" presId="urn:microsoft.com/office/officeart/2005/8/layout/list1"/>
    <dgm:cxn modelId="{91DFF0C9-D11D-4B48-979C-75AC9D7956DC}" srcId="{D32DDA68-7E79-4D47-944B-683E99D28AEF}" destId="{3176329E-17DF-4612-8491-2049A56272B0}" srcOrd="1" destOrd="0" parTransId="{56B6E858-F442-4F44-B820-993D08D15319}" sibTransId="{297D3B5F-27A4-439F-8629-0FABBAC94990}"/>
    <dgm:cxn modelId="{78E725D2-B60A-4652-AE5A-706D586A522D}" type="presOf" srcId="{6D091376-EC0E-4309-A15F-0D9015D28468}" destId="{3EF4EBD9-983B-4324-B22D-FEAC27F434A3}" srcOrd="0" destOrd="2" presId="urn:microsoft.com/office/officeart/2005/8/layout/list1"/>
    <dgm:cxn modelId="{5865FADB-BD2C-4742-9D11-43CC6D00C1C9}" type="presOf" srcId="{E9B3E652-E918-44A4-BF10-4574D240271C}" destId="{271F0A33-E001-4264-9404-7DEDF68EA484}" srcOrd="0" destOrd="2" presId="urn:microsoft.com/office/officeart/2005/8/layout/list1"/>
    <dgm:cxn modelId="{0C292DDD-C97F-4806-B0BD-AD386AFC7C92}" srcId="{2EF7A64D-9098-4B88-8A49-5E04A1C009CD}" destId="{D32DDA68-7E79-4D47-944B-683E99D28AEF}" srcOrd="0" destOrd="0" parTransId="{2071F237-686E-473D-B2A5-98D2659A8D2D}" sibTransId="{57FD21F3-202C-4B03-B0DD-C2BF5C53D83A}"/>
    <dgm:cxn modelId="{FFA1C6E0-F0A7-4925-8575-8C3587AC4747}" srcId="{D32DDA68-7E79-4D47-944B-683E99D28AEF}" destId="{DB400FB1-CFB6-46EC-A72D-854EB0C95EC8}" srcOrd="2" destOrd="0" parTransId="{AE1B8AC7-DCB7-4E74-A53A-778C34252628}" sibTransId="{81ADC8B8-BAAB-4ACD-93E7-3B65B5D136B1}"/>
    <dgm:cxn modelId="{28277CE6-7D1C-4790-B7D7-E823D43D821B}" type="presOf" srcId="{2C3CE98E-50EC-47F1-91A5-0A0D8DFFF848}" destId="{9883D494-2B02-45D2-BCC7-41D5ED934898}" srcOrd="1" destOrd="0" presId="urn:microsoft.com/office/officeart/2005/8/layout/list1"/>
    <dgm:cxn modelId="{A0A78FF3-B4B1-4A03-BAE9-01DD3B787698}" type="presOf" srcId="{B5C1CA62-5EFC-480C-BFAC-33B41D6CA12D}" destId="{3EF4EBD9-983B-4324-B22D-FEAC27F434A3}" srcOrd="0" destOrd="3" presId="urn:microsoft.com/office/officeart/2005/8/layout/list1"/>
    <dgm:cxn modelId="{46FE6FF1-BC75-4630-9874-EBA477E8F7A7}" type="presParOf" srcId="{71ED85FA-05A1-4451-875A-45AE8E785248}" destId="{AA4E9AB4-036C-4207-ACEC-A9F20901C189}" srcOrd="0" destOrd="0" presId="urn:microsoft.com/office/officeart/2005/8/layout/list1"/>
    <dgm:cxn modelId="{24E1FA14-2C12-4CEF-B17D-EA1386A74E69}" type="presParOf" srcId="{AA4E9AB4-036C-4207-ACEC-A9F20901C189}" destId="{AD2953A4-66E2-4D68-9D28-061184C35049}" srcOrd="0" destOrd="0" presId="urn:microsoft.com/office/officeart/2005/8/layout/list1"/>
    <dgm:cxn modelId="{5A926F00-B495-4605-ABE8-1C990A78AC9E}" type="presParOf" srcId="{AA4E9AB4-036C-4207-ACEC-A9F20901C189}" destId="{599A6D25-256A-4162-BE5E-7F4DCB5CC9CB}" srcOrd="1" destOrd="0" presId="urn:microsoft.com/office/officeart/2005/8/layout/list1"/>
    <dgm:cxn modelId="{40C5F400-6081-40B3-B6CD-962C9A8BF01A}" type="presParOf" srcId="{71ED85FA-05A1-4451-875A-45AE8E785248}" destId="{73005FBC-3C52-45F5-8B5C-893F44720B63}" srcOrd="1" destOrd="0" presId="urn:microsoft.com/office/officeart/2005/8/layout/list1"/>
    <dgm:cxn modelId="{759BB9E0-50F4-47D1-AF7B-688978E12F7B}" type="presParOf" srcId="{71ED85FA-05A1-4451-875A-45AE8E785248}" destId="{BA9011E9-5E1E-4D0F-A084-52875A8E3053}" srcOrd="2" destOrd="0" presId="urn:microsoft.com/office/officeart/2005/8/layout/list1"/>
    <dgm:cxn modelId="{5C05B46A-2CF5-4BE2-A1E8-A38EA345B279}" type="presParOf" srcId="{71ED85FA-05A1-4451-875A-45AE8E785248}" destId="{A66C8F07-F339-429A-9226-1A1327148FF2}" srcOrd="3" destOrd="0" presId="urn:microsoft.com/office/officeart/2005/8/layout/list1"/>
    <dgm:cxn modelId="{B3DC1426-FA4E-492E-B8D6-854FCF469534}" type="presParOf" srcId="{71ED85FA-05A1-4451-875A-45AE8E785248}" destId="{918AA80C-7929-4C0E-A196-2F9D34075B99}" srcOrd="4" destOrd="0" presId="urn:microsoft.com/office/officeart/2005/8/layout/list1"/>
    <dgm:cxn modelId="{C425FA5F-5EAE-4E9A-BB00-52F2F6E40180}" type="presParOf" srcId="{918AA80C-7929-4C0E-A196-2F9D34075B99}" destId="{83272615-6121-48E0-8462-735D9514686E}" srcOrd="0" destOrd="0" presId="urn:microsoft.com/office/officeart/2005/8/layout/list1"/>
    <dgm:cxn modelId="{165F57C8-577A-4E3F-A738-B176B6D31731}" type="presParOf" srcId="{918AA80C-7929-4C0E-A196-2F9D34075B99}" destId="{786254DF-831F-4301-B8DD-96DCDC5DF04B}" srcOrd="1" destOrd="0" presId="urn:microsoft.com/office/officeart/2005/8/layout/list1"/>
    <dgm:cxn modelId="{F2F6C760-5FB5-4531-9596-9EF00060DD53}" type="presParOf" srcId="{71ED85FA-05A1-4451-875A-45AE8E785248}" destId="{71037D16-2101-4BD1-B932-7D588C557A15}" srcOrd="5" destOrd="0" presId="urn:microsoft.com/office/officeart/2005/8/layout/list1"/>
    <dgm:cxn modelId="{4A7F9759-5210-433A-BADA-8E779ACEBE22}" type="presParOf" srcId="{71ED85FA-05A1-4451-875A-45AE8E785248}" destId="{271F0A33-E001-4264-9404-7DEDF68EA484}" srcOrd="6" destOrd="0" presId="urn:microsoft.com/office/officeart/2005/8/layout/list1"/>
    <dgm:cxn modelId="{BDFD7626-7C86-4881-AA1E-CDFC880C216C}" type="presParOf" srcId="{71ED85FA-05A1-4451-875A-45AE8E785248}" destId="{321BA66F-8453-4A4B-897C-EE0EF4312F19}" srcOrd="7" destOrd="0" presId="urn:microsoft.com/office/officeart/2005/8/layout/list1"/>
    <dgm:cxn modelId="{A3AAC161-2336-4CED-B839-3711C68E7B07}" type="presParOf" srcId="{71ED85FA-05A1-4451-875A-45AE8E785248}" destId="{EDBC285C-2150-44FC-A8FD-CB76E8E4405E}" srcOrd="8" destOrd="0" presId="urn:microsoft.com/office/officeart/2005/8/layout/list1"/>
    <dgm:cxn modelId="{6467C606-9E38-4608-989F-0B198B19395F}" type="presParOf" srcId="{EDBC285C-2150-44FC-A8FD-CB76E8E4405E}" destId="{7653EE1E-3361-43E2-A4AC-4FEB64395BD6}" srcOrd="0" destOrd="0" presId="urn:microsoft.com/office/officeart/2005/8/layout/list1"/>
    <dgm:cxn modelId="{7631A0A7-BAA6-4A3E-8008-B296E155DB3E}" type="presParOf" srcId="{EDBC285C-2150-44FC-A8FD-CB76E8E4405E}" destId="{9883D494-2B02-45D2-BCC7-41D5ED934898}" srcOrd="1" destOrd="0" presId="urn:microsoft.com/office/officeart/2005/8/layout/list1"/>
    <dgm:cxn modelId="{3563CDF3-47A4-40F1-8D2E-0AF7BF657E27}" type="presParOf" srcId="{71ED85FA-05A1-4451-875A-45AE8E785248}" destId="{1E3E6BC6-AD2A-4A20-8CF1-38726E43B66D}" srcOrd="9" destOrd="0" presId="urn:microsoft.com/office/officeart/2005/8/layout/list1"/>
    <dgm:cxn modelId="{779EBCDA-FA40-4DAC-960D-BC51A23C1ECE}" type="presParOf" srcId="{71ED85FA-05A1-4451-875A-45AE8E785248}" destId="{3EF4EBD9-983B-4324-B22D-FEAC27F434A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29FB11-27BE-4A0B-8665-A96F3DF89235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717F3CA-A52A-450E-ABE4-530A5879CB65}">
      <dgm:prSet/>
      <dgm:spPr/>
      <dgm:t>
        <a:bodyPr/>
        <a:lstStyle/>
        <a:p>
          <a:r>
            <a:rPr lang="en-AU"/>
            <a:t>💻 Frontend Development:</a:t>
          </a:r>
          <a:endParaRPr lang="en-US"/>
        </a:p>
      </dgm:t>
    </dgm:pt>
    <dgm:pt modelId="{7FC9E859-7527-41C5-9C20-CC4607F30BD7}" type="parTrans" cxnId="{035F2D9A-60DC-480F-AD4C-CAB0D5D0A72C}">
      <dgm:prSet/>
      <dgm:spPr/>
      <dgm:t>
        <a:bodyPr/>
        <a:lstStyle/>
        <a:p>
          <a:endParaRPr lang="en-US"/>
        </a:p>
      </dgm:t>
    </dgm:pt>
    <dgm:pt modelId="{A24A0AF3-5555-4C55-BDE1-714F918880A2}" type="sibTrans" cxnId="{035F2D9A-60DC-480F-AD4C-CAB0D5D0A72C}">
      <dgm:prSet/>
      <dgm:spPr/>
      <dgm:t>
        <a:bodyPr/>
        <a:lstStyle/>
        <a:p>
          <a:endParaRPr lang="en-US"/>
        </a:p>
      </dgm:t>
    </dgm:pt>
    <dgm:pt modelId="{B2A55440-C51C-40E2-8FB4-C394F87917F1}">
      <dgm:prSet/>
      <dgm:spPr/>
      <dgm:t>
        <a:bodyPr/>
        <a:lstStyle/>
        <a:p>
          <a:r>
            <a:rPr lang="en-AU"/>
            <a:t>HTML5, CSS3, Bootstrap, JavaScript</a:t>
          </a:r>
          <a:endParaRPr lang="en-US"/>
        </a:p>
      </dgm:t>
    </dgm:pt>
    <dgm:pt modelId="{AD7D9FD2-8571-457D-9D87-B8D4A23602F6}" type="parTrans" cxnId="{37E2D405-C153-4255-987E-E7D2313D06B5}">
      <dgm:prSet/>
      <dgm:spPr/>
      <dgm:t>
        <a:bodyPr/>
        <a:lstStyle/>
        <a:p>
          <a:endParaRPr lang="en-US"/>
        </a:p>
      </dgm:t>
    </dgm:pt>
    <dgm:pt modelId="{88C73681-CA0F-4756-B298-F5AB98D236E0}" type="sibTrans" cxnId="{37E2D405-C153-4255-987E-E7D2313D06B5}">
      <dgm:prSet/>
      <dgm:spPr/>
      <dgm:t>
        <a:bodyPr/>
        <a:lstStyle/>
        <a:p>
          <a:endParaRPr lang="en-US"/>
        </a:p>
      </dgm:t>
    </dgm:pt>
    <dgm:pt modelId="{B359AB1E-DCEE-471A-96F6-143EB2C9C3C0}">
      <dgm:prSet/>
      <dgm:spPr/>
      <dgm:t>
        <a:bodyPr/>
        <a:lstStyle/>
        <a:p>
          <a:r>
            <a:rPr lang="en-AU"/>
            <a:t>Built responsive, accessible UI components</a:t>
          </a:r>
          <a:endParaRPr lang="en-US"/>
        </a:p>
      </dgm:t>
    </dgm:pt>
    <dgm:pt modelId="{1CE8FC69-C7E5-4F68-B260-114BA9379740}" type="parTrans" cxnId="{7F336E92-C4CE-4EED-BD83-D07ECE2A8E44}">
      <dgm:prSet/>
      <dgm:spPr/>
      <dgm:t>
        <a:bodyPr/>
        <a:lstStyle/>
        <a:p>
          <a:endParaRPr lang="en-US"/>
        </a:p>
      </dgm:t>
    </dgm:pt>
    <dgm:pt modelId="{1602A7E4-85F2-4AF9-A6FC-2044D2B35BB0}" type="sibTrans" cxnId="{7F336E92-C4CE-4EED-BD83-D07ECE2A8E44}">
      <dgm:prSet/>
      <dgm:spPr/>
      <dgm:t>
        <a:bodyPr/>
        <a:lstStyle/>
        <a:p>
          <a:endParaRPr lang="en-US"/>
        </a:p>
      </dgm:t>
    </dgm:pt>
    <dgm:pt modelId="{06167852-3C92-4B02-B880-3423174C0B6B}">
      <dgm:prSet/>
      <dgm:spPr/>
      <dgm:t>
        <a:bodyPr/>
        <a:lstStyle/>
        <a:p>
          <a:r>
            <a:rPr lang="en-AU"/>
            <a:t>🧪 UI Automation Testing:</a:t>
          </a:r>
          <a:endParaRPr lang="en-US"/>
        </a:p>
      </dgm:t>
    </dgm:pt>
    <dgm:pt modelId="{DBCE109F-A8A6-40C9-AE3D-C1286325C6E6}" type="parTrans" cxnId="{20482C6E-7330-482B-997F-EBA642B1B4DF}">
      <dgm:prSet/>
      <dgm:spPr/>
      <dgm:t>
        <a:bodyPr/>
        <a:lstStyle/>
        <a:p>
          <a:endParaRPr lang="en-US"/>
        </a:p>
      </dgm:t>
    </dgm:pt>
    <dgm:pt modelId="{FD722E2F-EF16-4958-988F-D7A8E217C458}" type="sibTrans" cxnId="{20482C6E-7330-482B-997F-EBA642B1B4DF}">
      <dgm:prSet/>
      <dgm:spPr/>
      <dgm:t>
        <a:bodyPr/>
        <a:lstStyle/>
        <a:p>
          <a:endParaRPr lang="en-US"/>
        </a:p>
      </dgm:t>
    </dgm:pt>
    <dgm:pt modelId="{03E8A95B-EA8D-4A93-A0FF-B76A2695431A}">
      <dgm:prSet/>
      <dgm:spPr/>
      <dgm:t>
        <a:bodyPr/>
        <a:lstStyle/>
        <a:p>
          <a:r>
            <a:rPr lang="en-AU"/>
            <a:t>Implemented test suites using Jest</a:t>
          </a:r>
          <a:endParaRPr lang="en-US"/>
        </a:p>
      </dgm:t>
    </dgm:pt>
    <dgm:pt modelId="{CB38967E-A903-4E89-A38F-974E9544545A}" type="parTrans" cxnId="{0DB93126-C607-4A4E-80CB-9F417E6520F1}">
      <dgm:prSet/>
      <dgm:spPr/>
      <dgm:t>
        <a:bodyPr/>
        <a:lstStyle/>
        <a:p>
          <a:endParaRPr lang="en-US"/>
        </a:p>
      </dgm:t>
    </dgm:pt>
    <dgm:pt modelId="{24D82612-3625-4A4A-854F-7777A9B0036B}" type="sibTrans" cxnId="{0DB93126-C607-4A4E-80CB-9F417E6520F1}">
      <dgm:prSet/>
      <dgm:spPr/>
      <dgm:t>
        <a:bodyPr/>
        <a:lstStyle/>
        <a:p>
          <a:endParaRPr lang="en-US"/>
        </a:p>
      </dgm:t>
    </dgm:pt>
    <dgm:pt modelId="{8669DAB0-61D8-4149-9A18-1D9ED377DB96}">
      <dgm:prSet/>
      <dgm:spPr/>
      <dgm:t>
        <a:bodyPr/>
        <a:lstStyle/>
        <a:p>
          <a:r>
            <a:rPr lang="en-AU"/>
            <a:t>Validated user interactions and UI logic</a:t>
          </a:r>
          <a:endParaRPr lang="en-US"/>
        </a:p>
      </dgm:t>
    </dgm:pt>
    <dgm:pt modelId="{D09B65E7-735D-448A-9FC4-A96380BBE254}" type="parTrans" cxnId="{6959A3E5-EF3A-4CA9-A889-A44771FE5854}">
      <dgm:prSet/>
      <dgm:spPr/>
      <dgm:t>
        <a:bodyPr/>
        <a:lstStyle/>
        <a:p>
          <a:endParaRPr lang="en-US"/>
        </a:p>
      </dgm:t>
    </dgm:pt>
    <dgm:pt modelId="{050DAD1D-74BE-4F9C-A575-33B56295BC32}" type="sibTrans" cxnId="{6959A3E5-EF3A-4CA9-A889-A44771FE5854}">
      <dgm:prSet/>
      <dgm:spPr/>
      <dgm:t>
        <a:bodyPr/>
        <a:lstStyle/>
        <a:p>
          <a:endParaRPr lang="en-US"/>
        </a:p>
      </dgm:t>
    </dgm:pt>
    <dgm:pt modelId="{55E9624A-E3F5-4EC9-9C70-62592E048847}">
      <dgm:prSet/>
      <dgm:spPr/>
      <dgm:t>
        <a:bodyPr/>
        <a:lstStyle/>
        <a:p>
          <a:r>
            <a:rPr lang="en-AU"/>
            <a:t>📝 Test Management with TestRail:</a:t>
          </a:r>
          <a:endParaRPr lang="en-US"/>
        </a:p>
      </dgm:t>
    </dgm:pt>
    <dgm:pt modelId="{865CCA5C-04D1-4AF0-8B56-9F9F5ECED6C4}" type="parTrans" cxnId="{54148135-A4A3-45F7-8513-8F0E485DC1A0}">
      <dgm:prSet/>
      <dgm:spPr/>
      <dgm:t>
        <a:bodyPr/>
        <a:lstStyle/>
        <a:p>
          <a:endParaRPr lang="en-US"/>
        </a:p>
      </dgm:t>
    </dgm:pt>
    <dgm:pt modelId="{2949528E-B442-4B19-9237-A349F40C2F04}" type="sibTrans" cxnId="{54148135-A4A3-45F7-8513-8F0E485DC1A0}">
      <dgm:prSet/>
      <dgm:spPr/>
      <dgm:t>
        <a:bodyPr/>
        <a:lstStyle/>
        <a:p>
          <a:endParaRPr lang="en-US"/>
        </a:p>
      </dgm:t>
    </dgm:pt>
    <dgm:pt modelId="{6D64ED82-1323-42BB-978F-4DA5FD41E303}">
      <dgm:prSet/>
      <dgm:spPr/>
      <dgm:t>
        <a:bodyPr/>
        <a:lstStyle/>
        <a:p>
          <a:r>
            <a:rPr lang="en-AU"/>
            <a:t>Created, executed, and tracked test cases</a:t>
          </a:r>
          <a:endParaRPr lang="en-US"/>
        </a:p>
      </dgm:t>
    </dgm:pt>
    <dgm:pt modelId="{F38D629B-E790-4655-91BE-3482A0AF5430}" type="parTrans" cxnId="{DA0D27A6-9630-4636-8EE7-CFD8B9095B21}">
      <dgm:prSet/>
      <dgm:spPr/>
      <dgm:t>
        <a:bodyPr/>
        <a:lstStyle/>
        <a:p>
          <a:endParaRPr lang="en-US"/>
        </a:p>
      </dgm:t>
    </dgm:pt>
    <dgm:pt modelId="{4D8BFB60-6A50-4B7B-9EC3-99BF9B3F99D9}" type="sibTrans" cxnId="{DA0D27A6-9630-4636-8EE7-CFD8B9095B21}">
      <dgm:prSet/>
      <dgm:spPr/>
      <dgm:t>
        <a:bodyPr/>
        <a:lstStyle/>
        <a:p>
          <a:endParaRPr lang="en-US"/>
        </a:p>
      </dgm:t>
    </dgm:pt>
    <dgm:pt modelId="{CC640312-48A9-4B65-8A5A-17292894B36B}">
      <dgm:prSet/>
      <dgm:spPr/>
      <dgm:t>
        <a:bodyPr/>
        <a:lstStyle/>
        <a:p>
          <a:r>
            <a:rPr lang="en-AU"/>
            <a:t>Generated detailed test run reports</a:t>
          </a:r>
          <a:endParaRPr lang="en-US"/>
        </a:p>
      </dgm:t>
    </dgm:pt>
    <dgm:pt modelId="{1D953170-B6C3-4F09-A22A-EF8F5DD21BD7}" type="parTrans" cxnId="{83C20E07-3F8F-4620-8A3E-6F058DF2FF3E}">
      <dgm:prSet/>
      <dgm:spPr/>
      <dgm:t>
        <a:bodyPr/>
        <a:lstStyle/>
        <a:p>
          <a:endParaRPr lang="en-US"/>
        </a:p>
      </dgm:t>
    </dgm:pt>
    <dgm:pt modelId="{2BC61BEB-68C1-487B-B160-D5BFBD1D0033}" type="sibTrans" cxnId="{83C20E07-3F8F-4620-8A3E-6F058DF2FF3E}">
      <dgm:prSet/>
      <dgm:spPr/>
      <dgm:t>
        <a:bodyPr/>
        <a:lstStyle/>
        <a:p>
          <a:endParaRPr lang="en-US"/>
        </a:p>
      </dgm:t>
    </dgm:pt>
    <dgm:pt modelId="{D92A0720-9425-4ECF-A8EE-04ED44888B79}">
      <dgm:prSet/>
      <dgm:spPr/>
      <dgm:t>
        <a:bodyPr/>
        <a:lstStyle/>
        <a:p>
          <a:r>
            <a:rPr lang="en-AU"/>
            <a:t>🔄 Agile Collaboration:</a:t>
          </a:r>
          <a:endParaRPr lang="en-US"/>
        </a:p>
      </dgm:t>
    </dgm:pt>
    <dgm:pt modelId="{199F8584-9688-40F9-9CDF-C687700A1054}" type="parTrans" cxnId="{50F86CA9-653E-4D5F-B02A-514FCCBA9554}">
      <dgm:prSet/>
      <dgm:spPr/>
      <dgm:t>
        <a:bodyPr/>
        <a:lstStyle/>
        <a:p>
          <a:endParaRPr lang="en-US"/>
        </a:p>
      </dgm:t>
    </dgm:pt>
    <dgm:pt modelId="{F3525DF2-AA97-4724-8F42-EA2C323DB368}" type="sibTrans" cxnId="{50F86CA9-653E-4D5F-B02A-514FCCBA9554}">
      <dgm:prSet/>
      <dgm:spPr/>
      <dgm:t>
        <a:bodyPr/>
        <a:lstStyle/>
        <a:p>
          <a:endParaRPr lang="en-US"/>
        </a:p>
      </dgm:t>
    </dgm:pt>
    <dgm:pt modelId="{55AEBBAF-3F8A-4715-8263-F34A90CB9A66}">
      <dgm:prSet/>
      <dgm:spPr/>
      <dgm:t>
        <a:bodyPr/>
        <a:lstStyle/>
        <a:p>
          <a:r>
            <a:rPr lang="en-AU"/>
            <a:t>Used Jira for sprint and issue tracking</a:t>
          </a:r>
          <a:endParaRPr lang="en-US"/>
        </a:p>
      </dgm:t>
    </dgm:pt>
    <dgm:pt modelId="{B695EE43-1D2C-470F-89F7-AEAE876A61AA}" type="parTrans" cxnId="{CF015326-41AD-41E9-A240-7B78E526EA4F}">
      <dgm:prSet/>
      <dgm:spPr/>
      <dgm:t>
        <a:bodyPr/>
        <a:lstStyle/>
        <a:p>
          <a:endParaRPr lang="en-US"/>
        </a:p>
      </dgm:t>
    </dgm:pt>
    <dgm:pt modelId="{4AA453D4-90E9-41AF-BAE9-1FF3963B2F37}" type="sibTrans" cxnId="{CF015326-41AD-41E9-A240-7B78E526EA4F}">
      <dgm:prSet/>
      <dgm:spPr/>
      <dgm:t>
        <a:bodyPr/>
        <a:lstStyle/>
        <a:p>
          <a:endParaRPr lang="en-US"/>
        </a:p>
      </dgm:t>
    </dgm:pt>
    <dgm:pt modelId="{D179E21A-6040-4910-A769-55148F9BD78E}">
      <dgm:prSet/>
      <dgm:spPr/>
      <dgm:t>
        <a:bodyPr/>
        <a:lstStyle/>
        <a:p>
          <a:r>
            <a:rPr lang="en-AU"/>
            <a:t>Documented progress and decisions in Confluence</a:t>
          </a:r>
          <a:endParaRPr lang="en-US"/>
        </a:p>
      </dgm:t>
    </dgm:pt>
    <dgm:pt modelId="{E54A223F-780B-4E71-A419-8E2A63B6D029}" type="parTrans" cxnId="{DD5BF4B3-F9AF-4E3A-B440-742155BE73C6}">
      <dgm:prSet/>
      <dgm:spPr/>
      <dgm:t>
        <a:bodyPr/>
        <a:lstStyle/>
        <a:p>
          <a:endParaRPr lang="en-US"/>
        </a:p>
      </dgm:t>
    </dgm:pt>
    <dgm:pt modelId="{AD281290-307D-41D6-AD7A-E8ECC5292801}" type="sibTrans" cxnId="{DD5BF4B3-F9AF-4E3A-B440-742155BE73C6}">
      <dgm:prSet/>
      <dgm:spPr/>
      <dgm:t>
        <a:bodyPr/>
        <a:lstStyle/>
        <a:p>
          <a:endParaRPr lang="en-US"/>
        </a:p>
      </dgm:t>
    </dgm:pt>
    <dgm:pt modelId="{CCA9FC72-9BE4-4F49-8E91-B6212C9A72E0}" type="pres">
      <dgm:prSet presAssocID="{ED29FB11-27BE-4A0B-8665-A96F3DF8923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C25415-DA88-4494-B7C4-090F3171AA55}" type="pres">
      <dgm:prSet presAssocID="{7717F3CA-A52A-450E-ABE4-530A5879CB65}" presName="root" presStyleCnt="0"/>
      <dgm:spPr/>
    </dgm:pt>
    <dgm:pt modelId="{38C9BACC-D71C-4171-8274-8C5CBD4F6ED4}" type="pres">
      <dgm:prSet presAssocID="{7717F3CA-A52A-450E-ABE4-530A5879CB65}" presName="rootComposite" presStyleCnt="0"/>
      <dgm:spPr/>
    </dgm:pt>
    <dgm:pt modelId="{5CF02E4C-3091-45A4-96E9-4E2B9F9FEC93}" type="pres">
      <dgm:prSet presAssocID="{7717F3CA-A52A-450E-ABE4-530A5879CB65}" presName="rootText" presStyleLbl="node1" presStyleIdx="0" presStyleCnt="4"/>
      <dgm:spPr/>
    </dgm:pt>
    <dgm:pt modelId="{260A5425-4123-4171-91CD-27E800F956AD}" type="pres">
      <dgm:prSet presAssocID="{7717F3CA-A52A-450E-ABE4-530A5879CB65}" presName="rootConnector" presStyleLbl="node1" presStyleIdx="0" presStyleCnt="4"/>
      <dgm:spPr/>
    </dgm:pt>
    <dgm:pt modelId="{2CF79516-731B-46F1-9B4F-0924B457909C}" type="pres">
      <dgm:prSet presAssocID="{7717F3CA-A52A-450E-ABE4-530A5879CB65}" presName="childShape" presStyleCnt="0"/>
      <dgm:spPr/>
    </dgm:pt>
    <dgm:pt modelId="{DA8D6592-6737-4F62-A63E-B5C2A3A6BE4F}" type="pres">
      <dgm:prSet presAssocID="{AD7D9FD2-8571-457D-9D87-B8D4A23602F6}" presName="Name13" presStyleLbl="parChTrans1D2" presStyleIdx="0" presStyleCnt="8"/>
      <dgm:spPr/>
    </dgm:pt>
    <dgm:pt modelId="{59AB522A-938F-44D6-9122-11DE36149593}" type="pres">
      <dgm:prSet presAssocID="{B2A55440-C51C-40E2-8FB4-C394F87917F1}" presName="childText" presStyleLbl="bgAcc1" presStyleIdx="0" presStyleCnt="8">
        <dgm:presLayoutVars>
          <dgm:bulletEnabled val="1"/>
        </dgm:presLayoutVars>
      </dgm:prSet>
      <dgm:spPr/>
    </dgm:pt>
    <dgm:pt modelId="{0E3CA07E-5E0F-477A-8355-DADB8A7DBBB7}" type="pres">
      <dgm:prSet presAssocID="{1CE8FC69-C7E5-4F68-B260-114BA9379740}" presName="Name13" presStyleLbl="parChTrans1D2" presStyleIdx="1" presStyleCnt="8"/>
      <dgm:spPr/>
    </dgm:pt>
    <dgm:pt modelId="{AC982D53-40D3-4216-941C-20C7FC89B961}" type="pres">
      <dgm:prSet presAssocID="{B359AB1E-DCEE-471A-96F6-143EB2C9C3C0}" presName="childText" presStyleLbl="bgAcc1" presStyleIdx="1" presStyleCnt="8">
        <dgm:presLayoutVars>
          <dgm:bulletEnabled val="1"/>
        </dgm:presLayoutVars>
      </dgm:prSet>
      <dgm:spPr/>
    </dgm:pt>
    <dgm:pt modelId="{4FF3B9D4-5E48-4E05-BD53-1527F6A57D76}" type="pres">
      <dgm:prSet presAssocID="{06167852-3C92-4B02-B880-3423174C0B6B}" presName="root" presStyleCnt="0"/>
      <dgm:spPr/>
    </dgm:pt>
    <dgm:pt modelId="{ACF043F9-87C8-48C2-8B81-6FE4B07E317D}" type="pres">
      <dgm:prSet presAssocID="{06167852-3C92-4B02-B880-3423174C0B6B}" presName="rootComposite" presStyleCnt="0"/>
      <dgm:spPr/>
    </dgm:pt>
    <dgm:pt modelId="{B9462DCC-1BA7-4648-8AE1-3709BEC1671F}" type="pres">
      <dgm:prSet presAssocID="{06167852-3C92-4B02-B880-3423174C0B6B}" presName="rootText" presStyleLbl="node1" presStyleIdx="1" presStyleCnt="4"/>
      <dgm:spPr/>
    </dgm:pt>
    <dgm:pt modelId="{98D92164-F930-4157-863E-F1E144832F1A}" type="pres">
      <dgm:prSet presAssocID="{06167852-3C92-4B02-B880-3423174C0B6B}" presName="rootConnector" presStyleLbl="node1" presStyleIdx="1" presStyleCnt="4"/>
      <dgm:spPr/>
    </dgm:pt>
    <dgm:pt modelId="{773F9B84-016D-43A1-B660-F38CDA4202DF}" type="pres">
      <dgm:prSet presAssocID="{06167852-3C92-4B02-B880-3423174C0B6B}" presName="childShape" presStyleCnt="0"/>
      <dgm:spPr/>
    </dgm:pt>
    <dgm:pt modelId="{96DFCB07-DD43-4ADC-AB6D-2DEC4D466AFD}" type="pres">
      <dgm:prSet presAssocID="{CB38967E-A903-4E89-A38F-974E9544545A}" presName="Name13" presStyleLbl="parChTrans1D2" presStyleIdx="2" presStyleCnt="8"/>
      <dgm:spPr/>
    </dgm:pt>
    <dgm:pt modelId="{B53D4BE1-585B-433C-9C97-24B47DB322FA}" type="pres">
      <dgm:prSet presAssocID="{03E8A95B-EA8D-4A93-A0FF-B76A2695431A}" presName="childText" presStyleLbl="bgAcc1" presStyleIdx="2" presStyleCnt="8">
        <dgm:presLayoutVars>
          <dgm:bulletEnabled val="1"/>
        </dgm:presLayoutVars>
      </dgm:prSet>
      <dgm:spPr/>
    </dgm:pt>
    <dgm:pt modelId="{9BBBC380-6F74-4263-9FCD-82053D4ABD8C}" type="pres">
      <dgm:prSet presAssocID="{D09B65E7-735D-448A-9FC4-A96380BBE254}" presName="Name13" presStyleLbl="parChTrans1D2" presStyleIdx="3" presStyleCnt="8"/>
      <dgm:spPr/>
    </dgm:pt>
    <dgm:pt modelId="{69EB22BC-046F-485D-A2F8-8CD132E1E786}" type="pres">
      <dgm:prSet presAssocID="{8669DAB0-61D8-4149-9A18-1D9ED377DB96}" presName="childText" presStyleLbl="bgAcc1" presStyleIdx="3" presStyleCnt="8">
        <dgm:presLayoutVars>
          <dgm:bulletEnabled val="1"/>
        </dgm:presLayoutVars>
      </dgm:prSet>
      <dgm:spPr/>
    </dgm:pt>
    <dgm:pt modelId="{69F596F2-8288-4903-AC03-D6B04A648274}" type="pres">
      <dgm:prSet presAssocID="{55E9624A-E3F5-4EC9-9C70-62592E048847}" presName="root" presStyleCnt="0"/>
      <dgm:spPr/>
    </dgm:pt>
    <dgm:pt modelId="{20BDD9B1-2E0D-40FF-BC73-587B748955CF}" type="pres">
      <dgm:prSet presAssocID="{55E9624A-E3F5-4EC9-9C70-62592E048847}" presName="rootComposite" presStyleCnt="0"/>
      <dgm:spPr/>
    </dgm:pt>
    <dgm:pt modelId="{2640E98A-62DE-4521-98EB-4D0D497E7A53}" type="pres">
      <dgm:prSet presAssocID="{55E9624A-E3F5-4EC9-9C70-62592E048847}" presName="rootText" presStyleLbl="node1" presStyleIdx="2" presStyleCnt="4"/>
      <dgm:spPr/>
    </dgm:pt>
    <dgm:pt modelId="{479070C7-ED19-428F-B8F3-1FCE08795533}" type="pres">
      <dgm:prSet presAssocID="{55E9624A-E3F5-4EC9-9C70-62592E048847}" presName="rootConnector" presStyleLbl="node1" presStyleIdx="2" presStyleCnt="4"/>
      <dgm:spPr/>
    </dgm:pt>
    <dgm:pt modelId="{4BCEED48-0A39-42DB-BB95-85868DC7D079}" type="pres">
      <dgm:prSet presAssocID="{55E9624A-E3F5-4EC9-9C70-62592E048847}" presName="childShape" presStyleCnt="0"/>
      <dgm:spPr/>
    </dgm:pt>
    <dgm:pt modelId="{2256EA44-4A4A-415D-A52D-912A6ED73903}" type="pres">
      <dgm:prSet presAssocID="{F38D629B-E790-4655-91BE-3482A0AF5430}" presName="Name13" presStyleLbl="parChTrans1D2" presStyleIdx="4" presStyleCnt="8"/>
      <dgm:spPr/>
    </dgm:pt>
    <dgm:pt modelId="{C4570F33-7A56-4602-A53E-32AA52C76AC2}" type="pres">
      <dgm:prSet presAssocID="{6D64ED82-1323-42BB-978F-4DA5FD41E303}" presName="childText" presStyleLbl="bgAcc1" presStyleIdx="4" presStyleCnt="8">
        <dgm:presLayoutVars>
          <dgm:bulletEnabled val="1"/>
        </dgm:presLayoutVars>
      </dgm:prSet>
      <dgm:spPr/>
    </dgm:pt>
    <dgm:pt modelId="{FD1E1CE0-FB6B-44BB-AC59-3D03BE14CF9B}" type="pres">
      <dgm:prSet presAssocID="{1D953170-B6C3-4F09-A22A-EF8F5DD21BD7}" presName="Name13" presStyleLbl="parChTrans1D2" presStyleIdx="5" presStyleCnt="8"/>
      <dgm:spPr/>
    </dgm:pt>
    <dgm:pt modelId="{678BE120-5AEE-4846-8BE2-97889FE77374}" type="pres">
      <dgm:prSet presAssocID="{CC640312-48A9-4B65-8A5A-17292894B36B}" presName="childText" presStyleLbl="bgAcc1" presStyleIdx="5" presStyleCnt="8">
        <dgm:presLayoutVars>
          <dgm:bulletEnabled val="1"/>
        </dgm:presLayoutVars>
      </dgm:prSet>
      <dgm:spPr/>
    </dgm:pt>
    <dgm:pt modelId="{3FEC328C-D5B5-48D0-81B9-88D4413FD2FC}" type="pres">
      <dgm:prSet presAssocID="{D92A0720-9425-4ECF-A8EE-04ED44888B79}" presName="root" presStyleCnt="0"/>
      <dgm:spPr/>
    </dgm:pt>
    <dgm:pt modelId="{FCEE6E47-61E3-4B3D-B576-CA96E4035608}" type="pres">
      <dgm:prSet presAssocID="{D92A0720-9425-4ECF-A8EE-04ED44888B79}" presName="rootComposite" presStyleCnt="0"/>
      <dgm:spPr/>
    </dgm:pt>
    <dgm:pt modelId="{A5C61AC2-5377-42A6-AA5C-E23BB1969613}" type="pres">
      <dgm:prSet presAssocID="{D92A0720-9425-4ECF-A8EE-04ED44888B79}" presName="rootText" presStyleLbl="node1" presStyleIdx="3" presStyleCnt="4"/>
      <dgm:spPr/>
    </dgm:pt>
    <dgm:pt modelId="{4C933A2B-4AD2-426A-AB09-1C1200647AC0}" type="pres">
      <dgm:prSet presAssocID="{D92A0720-9425-4ECF-A8EE-04ED44888B79}" presName="rootConnector" presStyleLbl="node1" presStyleIdx="3" presStyleCnt="4"/>
      <dgm:spPr/>
    </dgm:pt>
    <dgm:pt modelId="{CDD04EF7-DE5D-4EAC-BB94-0B1EE02F54A4}" type="pres">
      <dgm:prSet presAssocID="{D92A0720-9425-4ECF-A8EE-04ED44888B79}" presName="childShape" presStyleCnt="0"/>
      <dgm:spPr/>
    </dgm:pt>
    <dgm:pt modelId="{E8E0261B-C374-4118-B612-6445D04A454F}" type="pres">
      <dgm:prSet presAssocID="{B695EE43-1D2C-470F-89F7-AEAE876A61AA}" presName="Name13" presStyleLbl="parChTrans1D2" presStyleIdx="6" presStyleCnt="8"/>
      <dgm:spPr/>
    </dgm:pt>
    <dgm:pt modelId="{53C91EDD-F4D7-4D54-BAF5-C66765C49858}" type="pres">
      <dgm:prSet presAssocID="{55AEBBAF-3F8A-4715-8263-F34A90CB9A66}" presName="childText" presStyleLbl="bgAcc1" presStyleIdx="6" presStyleCnt="8">
        <dgm:presLayoutVars>
          <dgm:bulletEnabled val="1"/>
        </dgm:presLayoutVars>
      </dgm:prSet>
      <dgm:spPr/>
    </dgm:pt>
    <dgm:pt modelId="{56C535A2-E4CA-4C49-95DC-060B7F1AB078}" type="pres">
      <dgm:prSet presAssocID="{E54A223F-780B-4E71-A419-8E2A63B6D029}" presName="Name13" presStyleLbl="parChTrans1D2" presStyleIdx="7" presStyleCnt="8"/>
      <dgm:spPr/>
    </dgm:pt>
    <dgm:pt modelId="{197E234A-3E43-4475-9AAB-CC2FAC165605}" type="pres">
      <dgm:prSet presAssocID="{D179E21A-6040-4910-A769-55148F9BD78E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37E2D405-C153-4255-987E-E7D2313D06B5}" srcId="{7717F3CA-A52A-450E-ABE4-530A5879CB65}" destId="{B2A55440-C51C-40E2-8FB4-C394F87917F1}" srcOrd="0" destOrd="0" parTransId="{AD7D9FD2-8571-457D-9D87-B8D4A23602F6}" sibTransId="{88C73681-CA0F-4756-B298-F5AB98D236E0}"/>
    <dgm:cxn modelId="{83C20E07-3F8F-4620-8A3E-6F058DF2FF3E}" srcId="{55E9624A-E3F5-4EC9-9C70-62592E048847}" destId="{CC640312-48A9-4B65-8A5A-17292894B36B}" srcOrd="1" destOrd="0" parTransId="{1D953170-B6C3-4F09-A22A-EF8F5DD21BD7}" sibTransId="{2BC61BEB-68C1-487B-B160-D5BFBD1D0033}"/>
    <dgm:cxn modelId="{0B82731E-952B-4E56-96D8-917EE593644E}" type="presOf" srcId="{03E8A95B-EA8D-4A93-A0FF-B76A2695431A}" destId="{B53D4BE1-585B-433C-9C97-24B47DB322FA}" srcOrd="0" destOrd="0" presId="urn:microsoft.com/office/officeart/2005/8/layout/hierarchy3"/>
    <dgm:cxn modelId="{21BA931E-AC1E-4C62-AA96-DF40931CD170}" type="presOf" srcId="{7717F3CA-A52A-450E-ABE4-530A5879CB65}" destId="{260A5425-4123-4171-91CD-27E800F956AD}" srcOrd="1" destOrd="0" presId="urn:microsoft.com/office/officeart/2005/8/layout/hierarchy3"/>
    <dgm:cxn modelId="{4DB7F722-1260-48C2-8C3B-784DEB0CD140}" type="presOf" srcId="{8669DAB0-61D8-4149-9A18-1D9ED377DB96}" destId="{69EB22BC-046F-485D-A2F8-8CD132E1E786}" srcOrd="0" destOrd="0" presId="urn:microsoft.com/office/officeart/2005/8/layout/hierarchy3"/>
    <dgm:cxn modelId="{0DB93126-C607-4A4E-80CB-9F417E6520F1}" srcId="{06167852-3C92-4B02-B880-3423174C0B6B}" destId="{03E8A95B-EA8D-4A93-A0FF-B76A2695431A}" srcOrd="0" destOrd="0" parTransId="{CB38967E-A903-4E89-A38F-974E9544545A}" sibTransId="{24D82612-3625-4A4A-854F-7777A9B0036B}"/>
    <dgm:cxn modelId="{CF015326-41AD-41E9-A240-7B78E526EA4F}" srcId="{D92A0720-9425-4ECF-A8EE-04ED44888B79}" destId="{55AEBBAF-3F8A-4715-8263-F34A90CB9A66}" srcOrd="0" destOrd="0" parTransId="{B695EE43-1D2C-470F-89F7-AEAE876A61AA}" sibTransId="{4AA453D4-90E9-41AF-BAE9-1FF3963B2F37}"/>
    <dgm:cxn modelId="{E1ACA531-FC35-46C3-BFB7-57E465B27146}" type="presOf" srcId="{E54A223F-780B-4E71-A419-8E2A63B6D029}" destId="{56C535A2-E4CA-4C49-95DC-060B7F1AB078}" srcOrd="0" destOrd="0" presId="urn:microsoft.com/office/officeart/2005/8/layout/hierarchy3"/>
    <dgm:cxn modelId="{54148135-A4A3-45F7-8513-8F0E485DC1A0}" srcId="{ED29FB11-27BE-4A0B-8665-A96F3DF89235}" destId="{55E9624A-E3F5-4EC9-9C70-62592E048847}" srcOrd="2" destOrd="0" parTransId="{865CCA5C-04D1-4AF0-8B56-9F9F5ECED6C4}" sibTransId="{2949528E-B442-4B19-9237-A349F40C2F04}"/>
    <dgm:cxn modelId="{2AD19B40-FDE2-4750-AADD-AD520A59BB80}" type="presOf" srcId="{F38D629B-E790-4655-91BE-3482A0AF5430}" destId="{2256EA44-4A4A-415D-A52D-912A6ED73903}" srcOrd="0" destOrd="0" presId="urn:microsoft.com/office/officeart/2005/8/layout/hierarchy3"/>
    <dgm:cxn modelId="{0520C55C-BD99-4B6B-97F9-B19C8E9B5F6F}" type="presOf" srcId="{7717F3CA-A52A-450E-ABE4-530A5879CB65}" destId="{5CF02E4C-3091-45A4-96E9-4E2B9F9FEC93}" srcOrd="0" destOrd="0" presId="urn:microsoft.com/office/officeart/2005/8/layout/hierarchy3"/>
    <dgm:cxn modelId="{7E3A715F-3E35-4049-B43F-E956EA6C7B05}" type="presOf" srcId="{B695EE43-1D2C-470F-89F7-AEAE876A61AA}" destId="{E8E0261B-C374-4118-B612-6445D04A454F}" srcOrd="0" destOrd="0" presId="urn:microsoft.com/office/officeart/2005/8/layout/hierarchy3"/>
    <dgm:cxn modelId="{C005E641-B63C-4171-A5E7-56D21BEA0A47}" type="presOf" srcId="{55AEBBAF-3F8A-4715-8263-F34A90CB9A66}" destId="{53C91EDD-F4D7-4D54-BAF5-C66765C49858}" srcOrd="0" destOrd="0" presId="urn:microsoft.com/office/officeart/2005/8/layout/hierarchy3"/>
    <dgm:cxn modelId="{9A38AD42-1576-47BF-B41D-F070137264CD}" type="presOf" srcId="{06167852-3C92-4B02-B880-3423174C0B6B}" destId="{98D92164-F930-4157-863E-F1E144832F1A}" srcOrd="1" destOrd="0" presId="urn:microsoft.com/office/officeart/2005/8/layout/hierarchy3"/>
    <dgm:cxn modelId="{0BD04A69-25B7-408F-8659-9F1CFC82AE9F}" type="presOf" srcId="{D179E21A-6040-4910-A769-55148F9BD78E}" destId="{197E234A-3E43-4475-9AAB-CC2FAC165605}" srcOrd="0" destOrd="0" presId="urn:microsoft.com/office/officeart/2005/8/layout/hierarchy3"/>
    <dgm:cxn modelId="{20482C6E-7330-482B-997F-EBA642B1B4DF}" srcId="{ED29FB11-27BE-4A0B-8665-A96F3DF89235}" destId="{06167852-3C92-4B02-B880-3423174C0B6B}" srcOrd="1" destOrd="0" parTransId="{DBCE109F-A8A6-40C9-AE3D-C1286325C6E6}" sibTransId="{FD722E2F-EF16-4958-988F-D7A8E217C458}"/>
    <dgm:cxn modelId="{27877D4F-47DD-4EA1-A32C-A19B6EB3A9FF}" type="presOf" srcId="{55E9624A-E3F5-4EC9-9C70-62592E048847}" destId="{479070C7-ED19-428F-B8F3-1FCE08795533}" srcOrd="1" destOrd="0" presId="urn:microsoft.com/office/officeart/2005/8/layout/hierarchy3"/>
    <dgm:cxn modelId="{CA75D255-56F0-409C-B4A7-E28CF0F32644}" type="presOf" srcId="{D92A0720-9425-4ECF-A8EE-04ED44888B79}" destId="{4C933A2B-4AD2-426A-AB09-1C1200647AC0}" srcOrd="1" destOrd="0" presId="urn:microsoft.com/office/officeart/2005/8/layout/hierarchy3"/>
    <dgm:cxn modelId="{1AAEB87F-130B-47E8-9EEE-F6564458C998}" type="presOf" srcId="{D09B65E7-735D-448A-9FC4-A96380BBE254}" destId="{9BBBC380-6F74-4263-9FCD-82053D4ABD8C}" srcOrd="0" destOrd="0" presId="urn:microsoft.com/office/officeart/2005/8/layout/hierarchy3"/>
    <dgm:cxn modelId="{1EDF4F87-191C-41DC-96FE-FD21165F65A8}" type="presOf" srcId="{CC640312-48A9-4B65-8A5A-17292894B36B}" destId="{678BE120-5AEE-4846-8BE2-97889FE77374}" srcOrd="0" destOrd="0" presId="urn:microsoft.com/office/officeart/2005/8/layout/hierarchy3"/>
    <dgm:cxn modelId="{6F11D891-F44B-4205-986E-23D73875DB2C}" type="presOf" srcId="{B2A55440-C51C-40E2-8FB4-C394F87917F1}" destId="{59AB522A-938F-44D6-9122-11DE36149593}" srcOrd="0" destOrd="0" presId="urn:microsoft.com/office/officeart/2005/8/layout/hierarchy3"/>
    <dgm:cxn modelId="{7F336E92-C4CE-4EED-BD83-D07ECE2A8E44}" srcId="{7717F3CA-A52A-450E-ABE4-530A5879CB65}" destId="{B359AB1E-DCEE-471A-96F6-143EB2C9C3C0}" srcOrd="1" destOrd="0" parTransId="{1CE8FC69-C7E5-4F68-B260-114BA9379740}" sibTransId="{1602A7E4-85F2-4AF9-A6FC-2044D2B35BB0}"/>
    <dgm:cxn modelId="{DA3D1197-D66D-4EDA-A4F9-7568EEFDE759}" type="presOf" srcId="{1D953170-B6C3-4F09-A22A-EF8F5DD21BD7}" destId="{FD1E1CE0-FB6B-44BB-AC59-3D03BE14CF9B}" srcOrd="0" destOrd="0" presId="urn:microsoft.com/office/officeart/2005/8/layout/hierarchy3"/>
    <dgm:cxn modelId="{035F2D9A-60DC-480F-AD4C-CAB0D5D0A72C}" srcId="{ED29FB11-27BE-4A0B-8665-A96F3DF89235}" destId="{7717F3CA-A52A-450E-ABE4-530A5879CB65}" srcOrd="0" destOrd="0" parTransId="{7FC9E859-7527-41C5-9C20-CC4607F30BD7}" sibTransId="{A24A0AF3-5555-4C55-BDE1-714F918880A2}"/>
    <dgm:cxn modelId="{0A73389C-F576-464A-A0FF-D0067F7CCD3E}" type="presOf" srcId="{1CE8FC69-C7E5-4F68-B260-114BA9379740}" destId="{0E3CA07E-5E0F-477A-8355-DADB8A7DBBB7}" srcOrd="0" destOrd="0" presId="urn:microsoft.com/office/officeart/2005/8/layout/hierarchy3"/>
    <dgm:cxn modelId="{6BF3BBA2-63D1-4A63-A8C4-77DDC848CAA9}" type="presOf" srcId="{CB38967E-A903-4E89-A38F-974E9544545A}" destId="{96DFCB07-DD43-4ADC-AB6D-2DEC4D466AFD}" srcOrd="0" destOrd="0" presId="urn:microsoft.com/office/officeart/2005/8/layout/hierarchy3"/>
    <dgm:cxn modelId="{DA0D27A6-9630-4636-8EE7-CFD8B9095B21}" srcId="{55E9624A-E3F5-4EC9-9C70-62592E048847}" destId="{6D64ED82-1323-42BB-978F-4DA5FD41E303}" srcOrd="0" destOrd="0" parTransId="{F38D629B-E790-4655-91BE-3482A0AF5430}" sibTransId="{4D8BFB60-6A50-4B7B-9EC3-99BF9B3F99D9}"/>
    <dgm:cxn modelId="{50F86CA9-653E-4D5F-B02A-514FCCBA9554}" srcId="{ED29FB11-27BE-4A0B-8665-A96F3DF89235}" destId="{D92A0720-9425-4ECF-A8EE-04ED44888B79}" srcOrd="3" destOrd="0" parTransId="{199F8584-9688-40F9-9CDF-C687700A1054}" sibTransId="{F3525DF2-AA97-4724-8F42-EA2C323DB368}"/>
    <dgm:cxn modelId="{5F3FF7AC-4C79-4C08-A20D-680932048C74}" type="presOf" srcId="{B359AB1E-DCEE-471A-96F6-143EB2C9C3C0}" destId="{AC982D53-40D3-4216-941C-20C7FC89B961}" srcOrd="0" destOrd="0" presId="urn:microsoft.com/office/officeart/2005/8/layout/hierarchy3"/>
    <dgm:cxn modelId="{653725B3-2A5C-4941-BE84-C58C29958A6A}" type="presOf" srcId="{AD7D9FD2-8571-457D-9D87-B8D4A23602F6}" destId="{DA8D6592-6737-4F62-A63E-B5C2A3A6BE4F}" srcOrd="0" destOrd="0" presId="urn:microsoft.com/office/officeart/2005/8/layout/hierarchy3"/>
    <dgm:cxn modelId="{DD5BF4B3-F9AF-4E3A-B440-742155BE73C6}" srcId="{D92A0720-9425-4ECF-A8EE-04ED44888B79}" destId="{D179E21A-6040-4910-A769-55148F9BD78E}" srcOrd="1" destOrd="0" parTransId="{E54A223F-780B-4E71-A419-8E2A63B6D029}" sibTransId="{AD281290-307D-41D6-AD7A-E8ECC5292801}"/>
    <dgm:cxn modelId="{88EF5FB5-45BA-4EA2-9F34-25A6BFA96FB1}" type="presOf" srcId="{06167852-3C92-4B02-B880-3423174C0B6B}" destId="{B9462DCC-1BA7-4648-8AE1-3709BEC1671F}" srcOrd="0" destOrd="0" presId="urn:microsoft.com/office/officeart/2005/8/layout/hierarchy3"/>
    <dgm:cxn modelId="{E72CCCCF-72C5-4ACD-88F3-30496CC3B13F}" type="presOf" srcId="{ED29FB11-27BE-4A0B-8665-A96F3DF89235}" destId="{CCA9FC72-9BE4-4F49-8E91-B6212C9A72E0}" srcOrd="0" destOrd="0" presId="urn:microsoft.com/office/officeart/2005/8/layout/hierarchy3"/>
    <dgm:cxn modelId="{E61798D2-4DE8-4011-9326-0FDDBF73465B}" type="presOf" srcId="{D92A0720-9425-4ECF-A8EE-04ED44888B79}" destId="{A5C61AC2-5377-42A6-AA5C-E23BB1969613}" srcOrd="0" destOrd="0" presId="urn:microsoft.com/office/officeart/2005/8/layout/hierarchy3"/>
    <dgm:cxn modelId="{E8E506E0-D67C-44B3-87BC-DD531AD99FCA}" type="presOf" srcId="{55E9624A-E3F5-4EC9-9C70-62592E048847}" destId="{2640E98A-62DE-4521-98EB-4D0D497E7A53}" srcOrd="0" destOrd="0" presId="urn:microsoft.com/office/officeart/2005/8/layout/hierarchy3"/>
    <dgm:cxn modelId="{FE7B03E4-DFBA-4A79-A7A9-A0BC6608E294}" type="presOf" srcId="{6D64ED82-1323-42BB-978F-4DA5FD41E303}" destId="{C4570F33-7A56-4602-A53E-32AA52C76AC2}" srcOrd="0" destOrd="0" presId="urn:microsoft.com/office/officeart/2005/8/layout/hierarchy3"/>
    <dgm:cxn modelId="{6959A3E5-EF3A-4CA9-A889-A44771FE5854}" srcId="{06167852-3C92-4B02-B880-3423174C0B6B}" destId="{8669DAB0-61D8-4149-9A18-1D9ED377DB96}" srcOrd="1" destOrd="0" parTransId="{D09B65E7-735D-448A-9FC4-A96380BBE254}" sibTransId="{050DAD1D-74BE-4F9C-A575-33B56295BC32}"/>
    <dgm:cxn modelId="{86B0F98B-CED0-4DE7-9DD5-A09ACA99F218}" type="presParOf" srcId="{CCA9FC72-9BE4-4F49-8E91-B6212C9A72E0}" destId="{F0C25415-DA88-4494-B7C4-090F3171AA55}" srcOrd="0" destOrd="0" presId="urn:microsoft.com/office/officeart/2005/8/layout/hierarchy3"/>
    <dgm:cxn modelId="{CB73B9E5-2774-4E41-8A59-95084EFC774E}" type="presParOf" srcId="{F0C25415-DA88-4494-B7C4-090F3171AA55}" destId="{38C9BACC-D71C-4171-8274-8C5CBD4F6ED4}" srcOrd="0" destOrd="0" presId="urn:microsoft.com/office/officeart/2005/8/layout/hierarchy3"/>
    <dgm:cxn modelId="{E4BD3B6A-6C11-471B-8F28-1D571AB99B54}" type="presParOf" srcId="{38C9BACC-D71C-4171-8274-8C5CBD4F6ED4}" destId="{5CF02E4C-3091-45A4-96E9-4E2B9F9FEC93}" srcOrd="0" destOrd="0" presId="urn:microsoft.com/office/officeart/2005/8/layout/hierarchy3"/>
    <dgm:cxn modelId="{6AB9202F-33CA-4FEE-BF33-E432DAD9268A}" type="presParOf" srcId="{38C9BACC-D71C-4171-8274-8C5CBD4F6ED4}" destId="{260A5425-4123-4171-91CD-27E800F956AD}" srcOrd="1" destOrd="0" presId="urn:microsoft.com/office/officeart/2005/8/layout/hierarchy3"/>
    <dgm:cxn modelId="{EDCADB08-12DA-4B13-A5E8-C5B03C7775DF}" type="presParOf" srcId="{F0C25415-DA88-4494-B7C4-090F3171AA55}" destId="{2CF79516-731B-46F1-9B4F-0924B457909C}" srcOrd="1" destOrd="0" presId="urn:microsoft.com/office/officeart/2005/8/layout/hierarchy3"/>
    <dgm:cxn modelId="{C6C4D050-E32E-474D-98A8-D6673F59CE67}" type="presParOf" srcId="{2CF79516-731B-46F1-9B4F-0924B457909C}" destId="{DA8D6592-6737-4F62-A63E-B5C2A3A6BE4F}" srcOrd="0" destOrd="0" presId="urn:microsoft.com/office/officeart/2005/8/layout/hierarchy3"/>
    <dgm:cxn modelId="{55B340F3-43DE-4678-85EB-CB9650F31585}" type="presParOf" srcId="{2CF79516-731B-46F1-9B4F-0924B457909C}" destId="{59AB522A-938F-44D6-9122-11DE36149593}" srcOrd="1" destOrd="0" presId="urn:microsoft.com/office/officeart/2005/8/layout/hierarchy3"/>
    <dgm:cxn modelId="{9FD36E86-7031-46DC-BFBC-1201622E94FA}" type="presParOf" srcId="{2CF79516-731B-46F1-9B4F-0924B457909C}" destId="{0E3CA07E-5E0F-477A-8355-DADB8A7DBBB7}" srcOrd="2" destOrd="0" presId="urn:microsoft.com/office/officeart/2005/8/layout/hierarchy3"/>
    <dgm:cxn modelId="{52016638-769D-4FD7-9C2D-06800C92C314}" type="presParOf" srcId="{2CF79516-731B-46F1-9B4F-0924B457909C}" destId="{AC982D53-40D3-4216-941C-20C7FC89B961}" srcOrd="3" destOrd="0" presId="urn:microsoft.com/office/officeart/2005/8/layout/hierarchy3"/>
    <dgm:cxn modelId="{E38E88F2-4FEE-4E4B-A17F-B5D6F7840DB0}" type="presParOf" srcId="{CCA9FC72-9BE4-4F49-8E91-B6212C9A72E0}" destId="{4FF3B9D4-5E48-4E05-BD53-1527F6A57D76}" srcOrd="1" destOrd="0" presId="urn:microsoft.com/office/officeart/2005/8/layout/hierarchy3"/>
    <dgm:cxn modelId="{24461565-27A1-45E8-96D6-660B212AEA7A}" type="presParOf" srcId="{4FF3B9D4-5E48-4E05-BD53-1527F6A57D76}" destId="{ACF043F9-87C8-48C2-8B81-6FE4B07E317D}" srcOrd="0" destOrd="0" presId="urn:microsoft.com/office/officeart/2005/8/layout/hierarchy3"/>
    <dgm:cxn modelId="{F4E66CCA-2816-43BA-92C4-7AF147CE742D}" type="presParOf" srcId="{ACF043F9-87C8-48C2-8B81-6FE4B07E317D}" destId="{B9462DCC-1BA7-4648-8AE1-3709BEC1671F}" srcOrd="0" destOrd="0" presId="urn:microsoft.com/office/officeart/2005/8/layout/hierarchy3"/>
    <dgm:cxn modelId="{6A4F64C6-A481-4B6A-9BF6-129031EE4260}" type="presParOf" srcId="{ACF043F9-87C8-48C2-8B81-6FE4B07E317D}" destId="{98D92164-F930-4157-863E-F1E144832F1A}" srcOrd="1" destOrd="0" presId="urn:microsoft.com/office/officeart/2005/8/layout/hierarchy3"/>
    <dgm:cxn modelId="{00BF87E4-C77D-4361-B412-8D9E8E837CF9}" type="presParOf" srcId="{4FF3B9D4-5E48-4E05-BD53-1527F6A57D76}" destId="{773F9B84-016D-43A1-B660-F38CDA4202DF}" srcOrd="1" destOrd="0" presId="urn:microsoft.com/office/officeart/2005/8/layout/hierarchy3"/>
    <dgm:cxn modelId="{B8F136CF-3FCF-4043-8A89-08F57A0BF00C}" type="presParOf" srcId="{773F9B84-016D-43A1-B660-F38CDA4202DF}" destId="{96DFCB07-DD43-4ADC-AB6D-2DEC4D466AFD}" srcOrd="0" destOrd="0" presId="urn:microsoft.com/office/officeart/2005/8/layout/hierarchy3"/>
    <dgm:cxn modelId="{CBE60D1C-6C6D-4880-9B22-71712A007A9E}" type="presParOf" srcId="{773F9B84-016D-43A1-B660-F38CDA4202DF}" destId="{B53D4BE1-585B-433C-9C97-24B47DB322FA}" srcOrd="1" destOrd="0" presId="urn:microsoft.com/office/officeart/2005/8/layout/hierarchy3"/>
    <dgm:cxn modelId="{459FE928-A1AA-4662-AAAE-EB7F8A2EB114}" type="presParOf" srcId="{773F9B84-016D-43A1-B660-F38CDA4202DF}" destId="{9BBBC380-6F74-4263-9FCD-82053D4ABD8C}" srcOrd="2" destOrd="0" presId="urn:microsoft.com/office/officeart/2005/8/layout/hierarchy3"/>
    <dgm:cxn modelId="{14A7D9E5-123F-48F9-B41B-2A3F5AECECAD}" type="presParOf" srcId="{773F9B84-016D-43A1-B660-F38CDA4202DF}" destId="{69EB22BC-046F-485D-A2F8-8CD132E1E786}" srcOrd="3" destOrd="0" presId="urn:microsoft.com/office/officeart/2005/8/layout/hierarchy3"/>
    <dgm:cxn modelId="{F299C066-869D-4A37-B1A0-AF27DC7F35E5}" type="presParOf" srcId="{CCA9FC72-9BE4-4F49-8E91-B6212C9A72E0}" destId="{69F596F2-8288-4903-AC03-D6B04A648274}" srcOrd="2" destOrd="0" presId="urn:microsoft.com/office/officeart/2005/8/layout/hierarchy3"/>
    <dgm:cxn modelId="{AE795FFC-F2AA-4D95-ABED-9BD91CD60ABF}" type="presParOf" srcId="{69F596F2-8288-4903-AC03-D6B04A648274}" destId="{20BDD9B1-2E0D-40FF-BC73-587B748955CF}" srcOrd="0" destOrd="0" presId="urn:microsoft.com/office/officeart/2005/8/layout/hierarchy3"/>
    <dgm:cxn modelId="{0580E8B2-4F0A-426B-A0F0-98449D6FC2B4}" type="presParOf" srcId="{20BDD9B1-2E0D-40FF-BC73-587B748955CF}" destId="{2640E98A-62DE-4521-98EB-4D0D497E7A53}" srcOrd="0" destOrd="0" presId="urn:microsoft.com/office/officeart/2005/8/layout/hierarchy3"/>
    <dgm:cxn modelId="{84687354-FA7C-4ACE-887F-71DAE471CCC9}" type="presParOf" srcId="{20BDD9B1-2E0D-40FF-BC73-587B748955CF}" destId="{479070C7-ED19-428F-B8F3-1FCE08795533}" srcOrd="1" destOrd="0" presId="urn:microsoft.com/office/officeart/2005/8/layout/hierarchy3"/>
    <dgm:cxn modelId="{3C26931E-103A-4599-B454-19E34C752692}" type="presParOf" srcId="{69F596F2-8288-4903-AC03-D6B04A648274}" destId="{4BCEED48-0A39-42DB-BB95-85868DC7D079}" srcOrd="1" destOrd="0" presId="urn:microsoft.com/office/officeart/2005/8/layout/hierarchy3"/>
    <dgm:cxn modelId="{DD354139-DDFA-4AE5-8BEB-5186A81E9A3F}" type="presParOf" srcId="{4BCEED48-0A39-42DB-BB95-85868DC7D079}" destId="{2256EA44-4A4A-415D-A52D-912A6ED73903}" srcOrd="0" destOrd="0" presId="urn:microsoft.com/office/officeart/2005/8/layout/hierarchy3"/>
    <dgm:cxn modelId="{56513764-75AC-4ED4-AB37-A5FEA81A8989}" type="presParOf" srcId="{4BCEED48-0A39-42DB-BB95-85868DC7D079}" destId="{C4570F33-7A56-4602-A53E-32AA52C76AC2}" srcOrd="1" destOrd="0" presId="urn:microsoft.com/office/officeart/2005/8/layout/hierarchy3"/>
    <dgm:cxn modelId="{850B7C9E-7955-4A49-A548-27F7DF3EA4F4}" type="presParOf" srcId="{4BCEED48-0A39-42DB-BB95-85868DC7D079}" destId="{FD1E1CE0-FB6B-44BB-AC59-3D03BE14CF9B}" srcOrd="2" destOrd="0" presId="urn:microsoft.com/office/officeart/2005/8/layout/hierarchy3"/>
    <dgm:cxn modelId="{5F34800B-F624-415B-A5EB-7673B42D6A1F}" type="presParOf" srcId="{4BCEED48-0A39-42DB-BB95-85868DC7D079}" destId="{678BE120-5AEE-4846-8BE2-97889FE77374}" srcOrd="3" destOrd="0" presId="urn:microsoft.com/office/officeart/2005/8/layout/hierarchy3"/>
    <dgm:cxn modelId="{AABDFCDE-2C5C-4666-A414-D20A6864B098}" type="presParOf" srcId="{CCA9FC72-9BE4-4F49-8E91-B6212C9A72E0}" destId="{3FEC328C-D5B5-48D0-81B9-88D4413FD2FC}" srcOrd="3" destOrd="0" presId="urn:microsoft.com/office/officeart/2005/8/layout/hierarchy3"/>
    <dgm:cxn modelId="{7A20893E-2B60-4FC0-9D6E-5A032F73FF0F}" type="presParOf" srcId="{3FEC328C-D5B5-48D0-81B9-88D4413FD2FC}" destId="{FCEE6E47-61E3-4B3D-B576-CA96E4035608}" srcOrd="0" destOrd="0" presId="urn:microsoft.com/office/officeart/2005/8/layout/hierarchy3"/>
    <dgm:cxn modelId="{2373CA52-F2BA-4332-AE2D-E05BCBAFBA32}" type="presParOf" srcId="{FCEE6E47-61E3-4B3D-B576-CA96E4035608}" destId="{A5C61AC2-5377-42A6-AA5C-E23BB1969613}" srcOrd="0" destOrd="0" presId="urn:microsoft.com/office/officeart/2005/8/layout/hierarchy3"/>
    <dgm:cxn modelId="{B30F1BB8-13DA-46E6-BD67-F2B444837040}" type="presParOf" srcId="{FCEE6E47-61E3-4B3D-B576-CA96E4035608}" destId="{4C933A2B-4AD2-426A-AB09-1C1200647AC0}" srcOrd="1" destOrd="0" presId="urn:microsoft.com/office/officeart/2005/8/layout/hierarchy3"/>
    <dgm:cxn modelId="{E3ECBDE5-03D0-4AB4-B752-B159DD5C818E}" type="presParOf" srcId="{3FEC328C-D5B5-48D0-81B9-88D4413FD2FC}" destId="{CDD04EF7-DE5D-4EAC-BB94-0B1EE02F54A4}" srcOrd="1" destOrd="0" presId="urn:microsoft.com/office/officeart/2005/8/layout/hierarchy3"/>
    <dgm:cxn modelId="{677A0E80-951E-49AA-9329-5D4A0B12E6BC}" type="presParOf" srcId="{CDD04EF7-DE5D-4EAC-BB94-0B1EE02F54A4}" destId="{E8E0261B-C374-4118-B612-6445D04A454F}" srcOrd="0" destOrd="0" presId="urn:microsoft.com/office/officeart/2005/8/layout/hierarchy3"/>
    <dgm:cxn modelId="{DE9F1D56-FEB4-4522-B163-450F3D8B2688}" type="presParOf" srcId="{CDD04EF7-DE5D-4EAC-BB94-0B1EE02F54A4}" destId="{53C91EDD-F4D7-4D54-BAF5-C66765C49858}" srcOrd="1" destOrd="0" presId="urn:microsoft.com/office/officeart/2005/8/layout/hierarchy3"/>
    <dgm:cxn modelId="{37406F0F-917C-4881-9227-2A2D29C5DC8E}" type="presParOf" srcId="{CDD04EF7-DE5D-4EAC-BB94-0B1EE02F54A4}" destId="{56C535A2-E4CA-4C49-95DC-060B7F1AB078}" srcOrd="2" destOrd="0" presId="urn:microsoft.com/office/officeart/2005/8/layout/hierarchy3"/>
    <dgm:cxn modelId="{84F3C2C9-C38E-4FCD-A62E-A054E39177AB}" type="presParOf" srcId="{CDD04EF7-DE5D-4EAC-BB94-0B1EE02F54A4}" destId="{197E234A-3E43-4475-9AAB-CC2FAC16560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0819AE-0624-49C7-93D5-208537EB99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9F8C56C-5ACD-4425-9CA9-D9A42885869A}">
      <dgm:prSet custT="1"/>
      <dgm:spPr/>
      <dgm:t>
        <a:bodyPr/>
        <a:lstStyle/>
        <a:p>
          <a:r>
            <a:rPr lang="en-US" sz="1600" dirty="0"/>
            <a:t>🎨 </a:t>
          </a:r>
          <a:r>
            <a:rPr lang="en-US" sz="1600" b="1" dirty="0"/>
            <a:t>Figma for UI/UX Design</a:t>
          </a:r>
          <a:endParaRPr lang="en-US" sz="1600" dirty="0"/>
        </a:p>
      </dgm:t>
    </dgm:pt>
    <dgm:pt modelId="{6740AE9F-4983-4E54-971C-A033C4912F85}" type="parTrans" cxnId="{8E5D5954-6521-43B5-8851-588FF6694844}">
      <dgm:prSet/>
      <dgm:spPr/>
      <dgm:t>
        <a:bodyPr/>
        <a:lstStyle/>
        <a:p>
          <a:endParaRPr lang="en-US"/>
        </a:p>
      </dgm:t>
    </dgm:pt>
    <dgm:pt modelId="{CEAC5D22-A6AD-4F3E-8F16-9BB6D73FE439}" type="sibTrans" cxnId="{8E5D5954-6521-43B5-8851-588FF6694844}">
      <dgm:prSet/>
      <dgm:spPr/>
      <dgm:t>
        <a:bodyPr/>
        <a:lstStyle/>
        <a:p>
          <a:endParaRPr lang="en-US"/>
        </a:p>
      </dgm:t>
    </dgm:pt>
    <dgm:pt modelId="{2F76F9B3-400E-46D8-9F66-2BCA01E18B27}">
      <dgm:prSet/>
      <dgm:spPr/>
      <dgm:t>
        <a:bodyPr/>
        <a:lstStyle/>
        <a:p>
          <a:r>
            <a:rPr lang="en-US" dirty="0"/>
            <a:t>Learned to design and structure wireframes for multiple frontend components</a:t>
          </a:r>
        </a:p>
      </dgm:t>
    </dgm:pt>
    <dgm:pt modelId="{7E2CD9E2-916E-4129-8516-DA35494ACDE0}" type="parTrans" cxnId="{BD318265-64C6-4636-A1DD-DEB488677C16}">
      <dgm:prSet/>
      <dgm:spPr/>
      <dgm:t>
        <a:bodyPr/>
        <a:lstStyle/>
        <a:p>
          <a:endParaRPr lang="en-US"/>
        </a:p>
      </dgm:t>
    </dgm:pt>
    <dgm:pt modelId="{09201B9C-79C5-4302-8E13-B5C98087AF48}" type="sibTrans" cxnId="{BD318265-64C6-4636-A1DD-DEB488677C16}">
      <dgm:prSet/>
      <dgm:spPr/>
      <dgm:t>
        <a:bodyPr/>
        <a:lstStyle/>
        <a:p>
          <a:endParaRPr lang="en-US"/>
        </a:p>
      </dgm:t>
    </dgm:pt>
    <dgm:pt modelId="{8DB6A8B7-88C8-411D-BC6E-E5AB30A0B3DE}">
      <dgm:prSet/>
      <dgm:spPr/>
      <dgm:t>
        <a:bodyPr/>
        <a:lstStyle/>
        <a:p>
          <a:r>
            <a:rPr lang="en-US" dirty="0"/>
            <a:t>Converted static mockups into responsive interfaces</a:t>
          </a:r>
        </a:p>
      </dgm:t>
    </dgm:pt>
    <dgm:pt modelId="{45B4AFA9-5C99-428C-9C6F-54E5B5C320D5}" type="parTrans" cxnId="{1314CA7C-6864-4528-8DC6-D854ED2F84F9}">
      <dgm:prSet/>
      <dgm:spPr/>
      <dgm:t>
        <a:bodyPr/>
        <a:lstStyle/>
        <a:p>
          <a:endParaRPr lang="en-US"/>
        </a:p>
      </dgm:t>
    </dgm:pt>
    <dgm:pt modelId="{264DAD55-3234-4A2B-8C83-DFDE65D71477}" type="sibTrans" cxnId="{1314CA7C-6864-4528-8DC6-D854ED2F84F9}">
      <dgm:prSet/>
      <dgm:spPr/>
      <dgm:t>
        <a:bodyPr/>
        <a:lstStyle/>
        <a:p>
          <a:endParaRPr lang="en-US"/>
        </a:p>
      </dgm:t>
    </dgm:pt>
    <dgm:pt modelId="{EDE3ED3E-D655-4A79-84FA-D8E3F80149D9}">
      <dgm:prSet custT="1"/>
      <dgm:spPr/>
      <dgm:t>
        <a:bodyPr/>
        <a:lstStyle/>
        <a:p>
          <a:r>
            <a:rPr lang="en-US" sz="1600" dirty="0"/>
            <a:t>💻 </a:t>
          </a:r>
          <a:r>
            <a:rPr lang="en-US" sz="1600" b="1" dirty="0"/>
            <a:t>Frontend Development</a:t>
          </a:r>
          <a:endParaRPr lang="en-US" sz="1600" dirty="0"/>
        </a:p>
      </dgm:t>
    </dgm:pt>
    <dgm:pt modelId="{09A13926-03B7-4CC9-9C39-B25BA9D35832}" type="parTrans" cxnId="{5BEDBF58-4686-4550-B8F5-D6D6C5242DE1}">
      <dgm:prSet/>
      <dgm:spPr/>
      <dgm:t>
        <a:bodyPr/>
        <a:lstStyle/>
        <a:p>
          <a:endParaRPr lang="en-US"/>
        </a:p>
      </dgm:t>
    </dgm:pt>
    <dgm:pt modelId="{CCF2545E-073C-4180-A5AD-27DE2C7DB37E}" type="sibTrans" cxnId="{5BEDBF58-4686-4550-B8F5-D6D6C5242DE1}">
      <dgm:prSet/>
      <dgm:spPr/>
      <dgm:t>
        <a:bodyPr/>
        <a:lstStyle/>
        <a:p>
          <a:endParaRPr lang="en-US"/>
        </a:p>
      </dgm:t>
    </dgm:pt>
    <dgm:pt modelId="{74BD5538-5A4A-47C6-BB37-4B681CE40118}">
      <dgm:prSet/>
      <dgm:spPr/>
      <dgm:t>
        <a:bodyPr/>
        <a:lstStyle/>
        <a:p>
          <a:r>
            <a:rPr lang="en-US"/>
            <a:t>Translated Figma wireframes into live, interactive UI using HTML, CSS, and JavaScript</a:t>
          </a:r>
        </a:p>
      </dgm:t>
    </dgm:pt>
    <dgm:pt modelId="{616D5DC9-6AA1-4D90-A8BA-7CCC4C48C563}" type="parTrans" cxnId="{3E520608-DBB3-4A51-93B8-B70DCFCAB8C2}">
      <dgm:prSet/>
      <dgm:spPr/>
      <dgm:t>
        <a:bodyPr/>
        <a:lstStyle/>
        <a:p>
          <a:endParaRPr lang="en-US"/>
        </a:p>
      </dgm:t>
    </dgm:pt>
    <dgm:pt modelId="{CCC693BA-73C5-443D-BF8B-69FEAC3F78F9}" type="sibTrans" cxnId="{3E520608-DBB3-4A51-93B8-B70DCFCAB8C2}">
      <dgm:prSet/>
      <dgm:spPr/>
      <dgm:t>
        <a:bodyPr/>
        <a:lstStyle/>
        <a:p>
          <a:endParaRPr lang="en-US"/>
        </a:p>
      </dgm:t>
    </dgm:pt>
    <dgm:pt modelId="{7266F9EE-DE54-4FE1-8966-AC1C76B9E1A0}">
      <dgm:prSet custT="1"/>
      <dgm:spPr/>
      <dgm:t>
        <a:bodyPr/>
        <a:lstStyle/>
        <a:p>
          <a:r>
            <a:rPr lang="en-US" sz="1600" dirty="0"/>
            <a:t>🧪 </a:t>
          </a:r>
          <a:r>
            <a:rPr lang="en-US" sz="1600" b="1" dirty="0"/>
            <a:t>Comprehensive Testing</a:t>
          </a:r>
          <a:endParaRPr lang="en-US" sz="1600" dirty="0"/>
        </a:p>
      </dgm:t>
    </dgm:pt>
    <dgm:pt modelId="{2D7E16AE-5F0B-4B37-AE13-4E9AD02A9040}" type="parTrans" cxnId="{6D37A9FB-6009-471B-AA92-64B95DA22568}">
      <dgm:prSet/>
      <dgm:spPr/>
      <dgm:t>
        <a:bodyPr/>
        <a:lstStyle/>
        <a:p>
          <a:endParaRPr lang="en-US"/>
        </a:p>
      </dgm:t>
    </dgm:pt>
    <dgm:pt modelId="{4807C8B1-3A7F-497F-A432-C2EEAE2F1C6F}" type="sibTrans" cxnId="{6D37A9FB-6009-471B-AA92-64B95DA22568}">
      <dgm:prSet/>
      <dgm:spPr/>
      <dgm:t>
        <a:bodyPr/>
        <a:lstStyle/>
        <a:p>
          <a:endParaRPr lang="en-US"/>
        </a:p>
      </dgm:t>
    </dgm:pt>
    <dgm:pt modelId="{A02BCC77-A86B-4E2E-A03A-4BE331DE5A7C}">
      <dgm:prSet/>
      <dgm:spPr/>
      <dgm:t>
        <a:bodyPr/>
        <a:lstStyle/>
        <a:p>
          <a:r>
            <a:rPr lang="en-US" dirty="0"/>
            <a:t>Performed </a:t>
          </a:r>
          <a:r>
            <a:rPr lang="en-US" b="1" dirty="0"/>
            <a:t>manual testing</a:t>
          </a:r>
          <a:r>
            <a:rPr lang="en-US" dirty="0"/>
            <a:t> across all frontend pages</a:t>
          </a:r>
        </a:p>
      </dgm:t>
    </dgm:pt>
    <dgm:pt modelId="{EDB1C699-FA6F-474D-8C51-D78BC64F8342}" type="parTrans" cxnId="{0AFFC08A-2BB0-4FD8-8F34-B5B0FEF4DD12}">
      <dgm:prSet/>
      <dgm:spPr/>
      <dgm:t>
        <a:bodyPr/>
        <a:lstStyle/>
        <a:p>
          <a:endParaRPr lang="en-US"/>
        </a:p>
      </dgm:t>
    </dgm:pt>
    <dgm:pt modelId="{B8AEA898-F4EC-4288-A543-042DA99C96B1}" type="sibTrans" cxnId="{0AFFC08A-2BB0-4FD8-8F34-B5B0FEF4DD12}">
      <dgm:prSet/>
      <dgm:spPr/>
      <dgm:t>
        <a:bodyPr/>
        <a:lstStyle/>
        <a:p>
          <a:endParaRPr lang="en-US"/>
        </a:p>
      </dgm:t>
    </dgm:pt>
    <dgm:pt modelId="{40D1BE67-F8FE-4C1A-8594-899E52A89A23}">
      <dgm:prSet/>
      <dgm:spPr/>
      <dgm:t>
        <a:bodyPr/>
        <a:lstStyle/>
        <a:p>
          <a:r>
            <a:rPr lang="en-US"/>
            <a:t>Wrote and executed </a:t>
          </a:r>
          <a:r>
            <a:rPr lang="en-US" b="1"/>
            <a:t>automated tests</a:t>
          </a:r>
          <a:r>
            <a:rPr lang="en-US"/>
            <a:t> using </a:t>
          </a:r>
          <a:r>
            <a:rPr lang="en-US" b="1"/>
            <a:t>Jest</a:t>
          </a:r>
          <a:endParaRPr lang="en-US"/>
        </a:p>
      </dgm:t>
    </dgm:pt>
    <dgm:pt modelId="{9CAA6151-DC66-4D90-8DFE-F9B30F9785FE}" type="parTrans" cxnId="{4C89402A-4B1F-4E35-9A84-25D2D499630C}">
      <dgm:prSet/>
      <dgm:spPr/>
      <dgm:t>
        <a:bodyPr/>
        <a:lstStyle/>
        <a:p>
          <a:endParaRPr lang="en-US"/>
        </a:p>
      </dgm:t>
    </dgm:pt>
    <dgm:pt modelId="{062B84D9-421D-4C6A-9DC8-526456FEEC97}" type="sibTrans" cxnId="{4C89402A-4B1F-4E35-9A84-25D2D499630C}">
      <dgm:prSet/>
      <dgm:spPr/>
      <dgm:t>
        <a:bodyPr/>
        <a:lstStyle/>
        <a:p>
          <a:endParaRPr lang="en-US"/>
        </a:p>
      </dgm:t>
    </dgm:pt>
    <dgm:pt modelId="{F0C6DD08-E49F-4B02-873B-905074B43F19}">
      <dgm:prSet custT="1"/>
      <dgm:spPr/>
      <dgm:t>
        <a:bodyPr/>
        <a:lstStyle/>
        <a:p>
          <a:r>
            <a:rPr lang="en-US" sz="1600" dirty="0"/>
            <a:t>📋 </a:t>
          </a:r>
          <a:r>
            <a:rPr lang="en-US" sz="1600" b="1" dirty="0"/>
            <a:t>Test Management Proficiency</a:t>
          </a:r>
          <a:endParaRPr lang="en-US" sz="1600" dirty="0"/>
        </a:p>
      </dgm:t>
    </dgm:pt>
    <dgm:pt modelId="{B4D71941-D2B9-456B-9315-8511BD309951}" type="parTrans" cxnId="{3A08E506-CCA2-43F4-BC0B-989D453923FA}">
      <dgm:prSet/>
      <dgm:spPr/>
      <dgm:t>
        <a:bodyPr/>
        <a:lstStyle/>
        <a:p>
          <a:endParaRPr lang="en-US"/>
        </a:p>
      </dgm:t>
    </dgm:pt>
    <dgm:pt modelId="{EE977D17-F6D2-4E17-BC88-A567F9220C38}" type="sibTrans" cxnId="{3A08E506-CCA2-43F4-BC0B-989D453923FA}">
      <dgm:prSet/>
      <dgm:spPr/>
      <dgm:t>
        <a:bodyPr/>
        <a:lstStyle/>
        <a:p>
          <a:endParaRPr lang="en-US"/>
        </a:p>
      </dgm:t>
    </dgm:pt>
    <dgm:pt modelId="{F8988B58-D40D-46B4-9044-20B23F70E371}">
      <dgm:prSet/>
      <dgm:spPr/>
      <dgm:t>
        <a:bodyPr/>
        <a:lstStyle/>
        <a:p>
          <a:r>
            <a:rPr lang="en-US"/>
            <a:t>Created test cases and managed executions in </a:t>
          </a:r>
          <a:r>
            <a:rPr lang="en-US" b="1"/>
            <a:t>TestRail</a:t>
          </a:r>
          <a:endParaRPr lang="en-US"/>
        </a:p>
      </dgm:t>
    </dgm:pt>
    <dgm:pt modelId="{E828501F-78A5-4284-A9B7-6C9821951097}" type="parTrans" cxnId="{C9A59DB3-3BB0-4149-A232-93745ABAE96C}">
      <dgm:prSet/>
      <dgm:spPr/>
      <dgm:t>
        <a:bodyPr/>
        <a:lstStyle/>
        <a:p>
          <a:endParaRPr lang="en-US"/>
        </a:p>
      </dgm:t>
    </dgm:pt>
    <dgm:pt modelId="{0027424F-ABDE-4CEE-829E-18A75FE8A9A4}" type="sibTrans" cxnId="{C9A59DB3-3BB0-4149-A232-93745ABAE96C}">
      <dgm:prSet/>
      <dgm:spPr/>
      <dgm:t>
        <a:bodyPr/>
        <a:lstStyle/>
        <a:p>
          <a:endParaRPr lang="en-US"/>
        </a:p>
      </dgm:t>
    </dgm:pt>
    <dgm:pt modelId="{C4604E20-A536-4BB2-8747-F6304E6C2936}">
      <dgm:prSet/>
      <dgm:spPr/>
      <dgm:t>
        <a:bodyPr/>
        <a:lstStyle/>
        <a:p>
          <a:r>
            <a:rPr lang="en-US"/>
            <a:t>Integrated TestRail with </a:t>
          </a:r>
          <a:r>
            <a:rPr lang="en-US" b="1"/>
            <a:t>Jira</a:t>
          </a:r>
          <a:r>
            <a:rPr lang="en-US"/>
            <a:t> for efficient bug tracking</a:t>
          </a:r>
        </a:p>
      </dgm:t>
    </dgm:pt>
    <dgm:pt modelId="{B145AFBB-D919-4C44-BE13-27F6028A5087}" type="parTrans" cxnId="{955A2475-F5BD-47DA-946C-77C41EC928D0}">
      <dgm:prSet/>
      <dgm:spPr/>
      <dgm:t>
        <a:bodyPr/>
        <a:lstStyle/>
        <a:p>
          <a:endParaRPr lang="en-US"/>
        </a:p>
      </dgm:t>
    </dgm:pt>
    <dgm:pt modelId="{36000206-1ADC-4D0F-8540-22DB4D40C453}" type="sibTrans" cxnId="{955A2475-F5BD-47DA-946C-77C41EC928D0}">
      <dgm:prSet/>
      <dgm:spPr/>
      <dgm:t>
        <a:bodyPr/>
        <a:lstStyle/>
        <a:p>
          <a:endParaRPr lang="en-US"/>
        </a:p>
      </dgm:t>
    </dgm:pt>
    <dgm:pt modelId="{7613A19E-99B4-4A51-8487-87F2C8C32517}">
      <dgm:prSet custT="1"/>
      <dgm:spPr/>
      <dgm:t>
        <a:bodyPr/>
        <a:lstStyle/>
        <a:p>
          <a:r>
            <a:rPr lang="en-US" sz="1600" dirty="0"/>
            <a:t>🔁 </a:t>
          </a:r>
          <a:r>
            <a:rPr lang="en-US" sz="1600" b="1" dirty="0"/>
            <a:t>Agile Teamwork</a:t>
          </a:r>
          <a:endParaRPr lang="en-US" sz="1600" dirty="0"/>
        </a:p>
      </dgm:t>
    </dgm:pt>
    <dgm:pt modelId="{C0861D53-8A66-4BBD-9C15-CF679F0791D7}" type="parTrans" cxnId="{7A38DF5F-77EC-43E2-BFF9-82C18EB5247A}">
      <dgm:prSet/>
      <dgm:spPr/>
      <dgm:t>
        <a:bodyPr/>
        <a:lstStyle/>
        <a:p>
          <a:endParaRPr lang="en-US"/>
        </a:p>
      </dgm:t>
    </dgm:pt>
    <dgm:pt modelId="{60080AC7-6B76-4D72-9D73-D365BDEFFDEC}" type="sibTrans" cxnId="{7A38DF5F-77EC-43E2-BFF9-82C18EB5247A}">
      <dgm:prSet/>
      <dgm:spPr/>
      <dgm:t>
        <a:bodyPr/>
        <a:lstStyle/>
        <a:p>
          <a:endParaRPr lang="en-US"/>
        </a:p>
      </dgm:t>
    </dgm:pt>
    <dgm:pt modelId="{E051BEC4-CE55-4D86-8381-5F80F6F4AF1D}">
      <dgm:prSet/>
      <dgm:spPr/>
      <dgm:t>
        <a:bodyPr/>
        <a:lstStyle/>
        <a:p>
          <a:r>
            <a:rPr lang="en-US" dirty="0"/>
            <a:t>Participated in backlog grooming, sprint reviews, and collaborative stand-ups using Agile methodology</a:t>
          </a:r>
        </a:p>
      </dgm:t>
    </dgm:pt>
    <dgm:pt modelId="{5A9DCC76-1893-40F6-B6F5-4CE3F2F21C10}" type="parTrans" cxnId="{5D366EF2-7F93-47C9-BFDC-97332221C0A9}">
      <dgm:prSet/>
      <dgm:spPr/>
      <dgm:t>
        <a:bodyPr/>
        <a:lstStyle/>
        <a:p>
          <a:endParaRPr lang="en-US"/>
        </a:p>
      </dgm:t>
    </dgm:pt>
    <dgm:pt modelId="{6003EB02-BBAC-4F40-A07F-02E2DEAC4B57}" type="sibTrans" cxnId="{5D366EF2-7F93-47C9-BFDC-97332221C0A9}">
      <dgm:prSet/>
      <dgm:spPr/>
      <dgm:t>
        <a:bodyPr/>
        <a:lstStyle/>
        <a:p>
          <a:endParaRPr lang="en-US"/>
        </a:p>
      </dgm:t>
    </dgm:pt>
    <dgm:pt modelId="{97FAE9B9-DBD6-4F98-9ACA-27C615FE5AF0}" type="pres">
      <dgm:prSet presAssocID="{250819AE-0624-49C7-93D5-208537EB99A6}" presName="linear" presStyleCnt="0">
        <dgm:presLayoutVars>
          <dgm:animLvl val="lvl"/>
          <dgm:resizeHandles val="exact"/>
        </dgm:presLayoutVars>
      </dgm:prSet>
      <dgm:spPr/>
    </dgm:pt>
    <dgm:pt modelId="{2590E2C6-9ED9-4310-9E3D-E12698A0D4B0}" type="pres">
      <dgm:prSet presAssocID="{79F8C56C-5ACD-4425-9CA9-D9A42885869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596993F-5C2C-46EF-84A7-45240D16E6B5}" type="pres">
      <dgm:prSet presAssocID="{79F8C56C-5ACD-4425-9CA9-D9A42885869A}" presName="childText" presStyleLbl="revTx" presStyleIdx="0" presStyleCnt="5">
        <dgm:presLayoutVars>
          <dgm:bulletEnabled val="1"/>
        </dgm:presLayoutVars>
      </dgm:prSet>
      <dgm:spPr/>
    </dgm:pt>
    <dgm:pt modelId="{5C81BA4E-D714-4330-89CD-3A7C0FC7DBC6}" type="pres">
      <dgm:prSet presAssocID="{EDE3ED3E-D655-4A79-84FA-D8E3F80149D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12A87EF-940A-4C55-A675-FE2945244413}" type="pres">
      <dgm:prSet presAssocID="{EDE3ED3E-D655-4A79-84FA-D8E3F80149D9}" presName="childText" presStyleLbl="revTx" presStyleIdx="1" presStyleCnt="5">
        <dgm:presLayoutVars>
          <dgm:bulletEnabled val="1"/>
        </dgm:presLayoutVars>
      </dgm:prSet>
      <dgm:spPr/>
    </dgm:pt>
    <dgm:pt modelId="{8AAE855B-852E-4820-8225-CFA55A71A1C1}" type="pres">
      <dgm:prSet presAssocID="{7266F9EE-DE54-4FE1-8966-AC1C76B9E1A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50C7FB4-5202-4214-AC6E-F34C83A1E8C5}" type="pres">
      <dgm:prSet presAssocID="{7266F9EE-DE54-4FE1-8966-AC1C76B9E1A0}" presName="childText" presStyleLbl="revTx" presStyleIdx="2" presStyleCnt="5">
        <dgm:presLayoutVars>
          <dgm:bulletEnabled val="1"/>
        </dgm:presLayoutVars>
      </dgm:prSet>
      <dgm:spPr/>
    </dgm:pt>
    <dgm:pt modelId="{FA583763-DE06-4A4B-B027-69032C525E9A}" type="pres">
      <dgm:prSet presAssocID="{F0C6DD08-E49F-4B02-873B-905074B43F1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4D5901C-1B65-4A90-8521-533F4FE5FC2B}" type="pres">
      <dgm:prSet presAssocID="{F0C6DD08-E49F-4B02-873B-905074B43F19}" presName="childText" presStyleLbl="revTx" presStyleIdx="3" presStyleCnt="5">
        <dgm:presLayoutVars>
          <dgm:bulletEnabled val="1"/>
        </dgm:presLayoutVars>
      </dgm:prSet>
      <dgm:spPr/>
    </dgm:pt>
    <dgm:pt modelId="{A3F1DD5A-1138-44A2-9600-5AEC32B53096}" type="pres">
      <dgm:prSet presAssocID="{7613A19E-99B4-4A51-8487-87F2C8C3251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0B797C5-BE08-430E-9333-8DF1D6CE78AB}" type="pres">
      <dgm:prSet presAssocID="{7613A19E-99B4-4A51-8487-87F2C8C32517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3A08E506-CCA2-43F4-BC0B-989D453923FA}" srcId="{250819AE-0624-49C7-93D5-208537EB99A6}" destId="{F0C6DD08-E49F-4B02-873B-905074B43F19}" srcOrd="3" destOrd="0" parTransId="{B4D71941-D2B9-456B-9315-8511BD309951}" sibTransId="{EE977D17-F6D2-4E17-BC88-A567F9220C38}"/>
    <dgm:cxn modelId="{3E520608-DBB3-4A51-93B8-B70DCFCAB8C2}" srcId="{EDE3ED3E-D655-4A79-84FA-D8E3F80149D9}" destId="{74BD5538-5A4A-47C6-BB37-4B681CE40118}" srcOrd="0" destOrd="0" parTransId="{616D5DC9-6AA1-4D90-A8BA-7CCC4C48C563}" sibTransId="{CCC693BA-73C5-443D-BF8B-69FEAC3F78F9}"/>
    <dgm:cxn modelId="{77B3A10D-5ECC-40F4-98C0-57EAAFB23BAC}" type="presOf" srcId="{E051BEC4-CE55-4D86-8381-5F80F6F4AF1D}" destId="{60B797C5-BE08-430E-9333-8DF1D6CE78AB}" srcOrd="0" destOrd="0" presId="urn:microsoft.com/office/officeart/2005/8/layout/vList2"/>
    <dgm:cxn modelId="{87F4E120-34E6-4170-9A82-668217480940}" type="presOf" srcId="{F0C6DD08-E49F-4B02-873B-905074B43F19}" destId="{FA583763-DE06-4A4B-B027-69032C525E9A}" srcOrd="0" destOrd="0" presId="urn:microsoft.com/office/officeart/2005/8/layout/vList2"/>
    <dgm:cxn modelId="{4C89402A-4B1F-4E35-9A84-25D2D499630C}" srcId="{7266F9EE-DE54-4FE1-8966-AC1C76B9E1A0}" destId="{40D1BE67-F8FE-4C1A-8594-899E52A89A23}" srcOrd="1" destOrd="0" parTransId="{9CAA6151-DC66-4D90-8DFE-F9B30F9785FE}" sibTransId="{062B84D9-421D-4C6A-9DC8-526456FEEC97}"/>
    <dgm:cxn modelId="{47161B2B-B1E8-466F-98F6-DDA27622DFD3}" type="presOf" srcId="{A02BCC77-A86B-4E2E-A03A-4BE331DE5A7C}" destId="{450C7FB4-5202-4214-AC6E-F34C83A1E8C5}" srcOrd="0" destOrd="0" presId="urn:microsoft.com/office/officeart/2005/8/layout/vList2"/>
    <dgm:cxn modelId="{BEC5B840-BC7F-44CF-8A91-30452AE15D18}" type="presOf" srcId="{40D1BE67-F8FE-4C1A-8594-899E52A89A23}" destId="{450C7FB4-5202-4214-AC6E-F34C83A1E8C5}" srcOrd="0" destOrd="1" presId="urn:microsoft.com/office/officeart/2005/8/layout/vList2"/>
    <dgm:cxn modelId="{7A38DF5F-77EC-43E2-BFF9-82C18EB5247A}" srcId="{250819AE-0624-49C7-93D5-208537EB99A6}" destId="{7613A19E-99B4-4A51-8487-87F2C8C32517}" srcOrd="4" destOrd="0" parTransId="{C0861D53-8A66-4BBD-9C15-CF679F0791D7}" sibTransId="{60080AC7-6B76-4D72-9D73-D365BDEFFDEC}"/>
    <dgm:cxn modelId="{BD318265-64C6-4636-A1DD-DEB488677C16}" srcId="{79F8C56C-5ACD-4425-9CA9-D9A42885869A}" destId="{2F76F9B3-400E-46D8-9F66-2BCA01E18B27}" srcOrd="0" destOrd="0" parTransId="{7E2CD9E2-916E-4129-8516-DA35494ACDE0}" sibTransId="{09201B9C-79C5-4302-8E13-B5C98087AF48}"/>
    <dgm:cxn modelId="{867FB868-8AC4-4C54-8B89-C0158AFAF167}" type="presOf" srcId="{74BD5538-5A4A-47C6-BB37-4B681CE40118}" destId="{712A87EF-940A-4C55-A675-FE2945244413}" srcOrd="0" destOrd="0" presId="urn:microsoft.com/office/officeart/2005/8/layout/vList2"/>
    <dgm:cxn modelId="{8E5D5954-6521-43B5-8851-588FF6694844}" srcId="{250819AE-0624-49C7-93D5-208537EB99A6}" destId="{79F8C56C-5ACD-4425-9CA9-D9A42885869A}" srcOrd="0" destOrd="0" parTransId="{6740AE9F-4983-4E54-971C-A033C4912F85}" sibTransId="{CEAC5D22-A6AD-4F3E-8F16-9BB6D73FE439}"/>
    <dgm:cxn modelId="{955A2475-F5BD-47DA-946C-77C41EC928D0}" srcId="{F0C6DD08-E49F-4B02-873B-905074B43F19}" destId="{C4604E20-A536-4BB2-8747-F6304E6C2936}" srcOrd="1" destOrd="0" parTransId="{B145AFBB-D919-4C44-BE13-27F6028A5087}" sibTransId="{36000206-1ADC-4D0F-8540-22DB4D40C453}"/>
    <dgm:cxn modelId="{5BEDBF58-4686-4550-B8F5-D6D6C5242DE1}" srcId="{250819AE-0624-49C7-93D5-208537EB99A6}" destId="{EDE3ED3E-D655-4A79-84FA-D8E3F80149D9}" srcOrd="1" destOrd="0" parTransId="{09A13926-03B7-4CC9-9C39-B25BA9D35832}" sibTransId="{CCF2545E-073C-4180-A5AD-27DE2C7DB37E}"/>
    <dgm:cxn modelId="{1314CA7C-6864-4528-8DC6-D854ED2F84F9}" srcId="{79F8C56C-5ACD-4425-9CA9-D9A42885869A}" destId="{8DB6A8B7-88C8-411D-BC6E-E5AB30A0B3DE}" srcOrd="1" destOrd="0" parTransId="{45B4AFA9-5C99-428C-9C6F-54E5B5C320D5}" sibTransId="{264DAD55-3234-4A2B-8C83-DFDE65D71477}"/>
    <dgm:cxn modelId="{7A5E1E87-BB5D-4D84-B1C7-F9D93CA45FA7}" type="presOf" srcId="{7613A19E-99B4-4A51-8487-87F2C8C32517}" destId="{A3F1DD5A-1138-44A2-9600-5AEC32B53096}" srcOrd="0" destOrd="0" presId="urn:microsoft.com/office/officeart/2005/8/layout/vList2"/>
    <dgm:cxn modelId="{0AFFC08A-2BB0-4FD8-8F34-B5B0FEF4DD12}" srcId="{7266F9EE-DE54-4FE1-8966-AC1C76B9E1A0}" destId="{A02BCC77-A86B-4E2E-A03A-4BE331DE5A7C}" srcOrd="0" destOrd="0" parTransId="{EDB1C699-FA6F-474D-8C51-D78BC64F8342}" sibTransId="{B8AEA898-F4EC-4288-A543-042DA99C96B1}"/>
    <dgm:cxn modelId="{771C6B94-A628-4F78-BC32-510C921D730A}" type="presOf" srcId="{7266F9EE-DE54-4FE1-8966-AC1C76B9E1A0}" destId="{8AAE855B-852E-4820-8225-CFA55A71A1C1}" srcOrd="0" destOrd="0" presId="urn:microsoft.com/office/officeart/2005/8/layout/vList2"/>
    <dgm:cxn modelId="{D8FA7398-2918-4C33-9A9F-8A8C9EF590D1}" type="presOf" srcId="{79F8C56C-5ACD-4425-9CA9-D9A42885869A}" destId="{2590E2C6-9ED9-4310-9E3D-E12698A0D4B0}" srcOrd="0" destOrd="0" presId="urn:microsoft.com/office/officeart/2005/8/layout/vList2"/>
    <dgm:cxn modelId="{560F68A9-B3F5-490B-B000-6A248D4597EB}" type="presOf" srcId="{EDE3ED3E-D655-4A79-84FA-D8E3F80149D9}" destId="{5C81BA4E-D714-4330-89CD-3A7C0FC7DBC6}" srcOrd="0" destOrd="0" presId="urn:microsoft.com/office/officeart/2005/8/layout/vList2"/>
    <dgm:cxn modelId="{ADFD71AB-2311-4096-A12D-A40CF1DFBDE6}" type="presOf" srcId="{8DB6A8B7-88C8-411D-BC6E-E5AB30A0B3DE}" destId="{8596993F-5C2C-46EF-84A7-45240D16E6B5}" srcOrd="0" destOrd="1" presId="urn:microsoft.com/office/officeart/2005/8/layout/vList2"/>
    <dgm:cxn modelId="{0E6227B0-ECD2-4E96-9699-B98F846D6284}" type="presOf" srcId="{C4604E20-A536-4BB2-8747-F6304E6C2936}" destId="{24D5901C-1B65-4A90-8521-533F4FE5FC2B}" srcOrd="0" destOrd="1" presId="urn:microsoft.com/office/officeart/2005/8/layout/vList2"/>
    <dgm:cxn modelId="{C9A59DB3-3BB0-4149-A232-93745ABAE96C}" srcId="{F0C6DD08-E49F-4B02-873B-905074B43F19}" destId="{F8988B58-D40D-46B4-9044-20B23F70E371}" srcOrd="0" destOrd="0" parTransId="{E828501F-78A5-4284-A9B7-6C9821951097}" sibTransId="{0027424F-ABDE-4CEE-829E-18A75FE8A9A4}"/>
    <dgm:cxn modelId="{51F36AC4-D8EF-4A80-9E39-51D8A9FF4B14}" type="presOf" srcId="{250819AE-0624-49C7-93D5-208537EB99A6}" destId="{97FAE9B9-DBD6-4F98-9ACA-27C615FE5AF0}" srcOrd="0" destOrd="0" presId="urn:microsoft.com/office/officeart/2005/8/layout/vList2"/>
    <dgm:cxn modelId="{1A96C0CD-0326-4AFC-8067-864913ECE4AA}" type="presOf" srcId="{2F76F9B3-400E-46D8-9F66-2BCA01E18B27}" destId="{8596993F-5C2C-46EF-84A7-45240D16E6B5}" srcOrd="0" destOrd="0" presId="urn:microsoft.com/office/officeart/2005/8/layout/vList2"/>
    <dgm:cxn modelId="{4A8E93E0-171A-44B9-9E6F-C26128F2636B}" type="presOf" srcId="{F8988B58-D40D-46B4-9044-20B23F70E371}" destId="{24D5901C-1B65-4A90-8521-533F4FE5FC2B}" srcOrd="0" destOrd="0" presId="urn:microsoft.com/office/officeart/2005/8/layout/vList2"/>
    <dgm:cxn modelId="{5D366EF2-7F93-47C9-BFDC-97332221C0A9}" srcId="{7613A19E-99B4-4A51-8487-87F2C8C32517}" destId="{E051BEC4-CE55-4D86-8381-5F80F6F4AF1D}" srcOrd="0" destOrd="0" parTransId="{5A9DCC76-1893-40F6-B6F5-4CE3F2F21C10}" sibTransId="{6003EB02-BBAC-4F40-A07F-02E2DEAC4B57}"/>
    <dgm:cxn modelId="{6D37A9FB-6009-471B-AA92-64B95DA22568}" srcId="{250819AE-0624-49C7-93D5-208537EB99A6}" destId="{7266F9EE-DE54-4FE1-8966-AC1C76B9E1A0}" srcOrd="2" destOrd="0" parTransId="{2D7E16AE-5F0B-4B37-AE13-4E9AD02A9040}" sibTransId="{4807C8B1-3A7F-497F-A432-C2EEAE2F1C6F}"/>
    <dgm:cxn modelId="{0621EC97-55AC-4259-8459-D5FBB0807AF0}" type="presParOf" srcId="{97FAE9B9-DBD6-4F98-9ACA-27C615FE5AF0}" destId="{2590E2C6-9ED9-4310-9E3D-E12698A0D4B0}" srcOrd="0" destOrd="0" presId="urn:microsoft.com/office/officeart/2005/8/layout/vList2"/>
    <dgm:cxn modelId="{9A29886B-73AD-4F71-B2B0-9327D3D11EC7}" type="presParOf" srcId="{97FAE9B9-DBD6-4F98-9ACA-27C615FE5AF0}" destId="{8596993F-5C2C-46EF-84A7-45240D16E6B5}" srcOrd="1" destOrd="0" presId="urn:microsoft.com/office/officeart/2005/8/layout/vList2"/>
    <dgm:cxn modelId="{F8C010F4-AC8E-4398-95B7-631B2C96563C}" type="presParOf" srcId="{97FAE9B9-DBD6-4F98-9ACA-27C615FE5AF0}" destId="{5C81BA4E-D714-4330-89CD-3A7C0FC7DBC6}" srcOrd="2" destOrd="0" presId="urn:microsoft.com/office/officeart/2005/8/layout/vList2"/>
    <dgm:cxn modelId="{4C3895C2-EE64-46A5-AFC5-0371AFFDDE5E}" type="presParOf" srcId="{97FAE9B9-DBD6-4F98-9ACA-27C615FE5AF0}" destId="{712A87EF-940A-4C55-A675-FE2945244413}" srcOrd="3" destOrd="0" presId="urn:microsoft.com/office/officeart/2005/8/layout/vList2"/>
    <dgm:cxn modelId="{19D0C8D4-25F8-4C3C-B481-8204E1583A7A}" type="presParOf" srcId="{97FAE9B9-DBD6-4F98-9ACA-27C615FE5AF0}" destId="{8AAE855B-852E-4820-8225-CFA55A71A1C1}" srcOrd="4" destOrd="0" presId="urn:microsoft.com/office/officeart/2005/8/layout/vList2"/>
    <dgm:cxn modelId="{8B174778-98D8-4960-8853-FC4C2705FEDD}" type="presParOf" srcId="{97FAE9B9-DBD6-4F98-9ACA-27C615FE5AF0}" destId="{450C7FB4-5202-4214-AC6E-F34C83A1E8C5}" srcOrd="5" destOrd="0" presId="urn:microsoft.com/office/officeart/2005/8/layout/vList2"/>
    <dgm:cxn modelId="{0A0634E3-D4BB-4CDC-B94B-4744DECC57EE}" type="presParOf" srcId="{97FAE9B9-DBD6-4F98-9ACA-27C615FE5AF0}" destId="{FA583763-DE06-4A4B-B027-69032C525E9A}" srcOrd="6" destOrd="0" presId="urn:microsoft.com/office/officeart/2005/8/layout/vList2"/>
    <dgm:cxn modelId="{37B08C9F-5B10-4D0B-ACA2-7A216E8565D0}" type="presParOf" srcId="{97FAE9B9-DBD6-4F98-9ACA-27C615FE5AF0}" destId="{24D5901C-1B65-4A90-8521-533F4FE5FC2B}" srcOrd="7" destOrd="0" presId="urn:microsoft.com/office/officeart/2005/8/layout/vList2"/>
    <dgm:cxn modelId="{35216E7F-284E-4374-A1BA-C667E4932169}" type="presParOf" srcId="{97FAE9B9-DBD6-4F98-9ACA-27C615FE5AF0}" destId="{A3F1DD5A-1138-44A2-9600-5AEC32B53096}" srcOrd="8" destOrd="0" presId="urn:microsoft.com/office/officeart/2005/8/layout/vList2"/>
    <dgm:cxn modelId="{A9C6D796-61BD-42AB-B441-DBAA08526143}" type="presParOf" srcId="{97FAE9B9-DBD6-4F98-9ACA-27C615FE5AF0}" destId="{60B797C5-BE08-430E-9333-8DF1D6CE78AB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55593-1176-4B43-9BD2-46B5EF560D20}">
      <dsp:nvSpPr>
        <dsp:cNvPr id="0" name=""/>
        <dsp:cNvSpPr/>
      </dsp:nvSpPr>
      <dsp:spPr>
        <a:xfrm>
          <a:off x="0" y="293471"/>
          <a:ext cx="7886700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33248" rIns="61209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Automate common queries and tasks within Moodle through natural language.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Provide personalized assistance to users based on their roles (Student, Instructor).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Integrate seamlessly with Moodle UI for real-time interaction.</a:t>
          </a:r>
        </a:p>
      </dsp:txBody>
      <dsp:txXfrm>
        <a:off x="0" y="293471"/>
        <a:ext cx="7886700" cy="1663200"/>
      </dsp:txXfrm>
    </dsp:sp>
    <dsp:sp modelId="{63DEF164-17C2-4A0C-909A-0D938C152597}">
      <dsp:nvSpPr>
        <dsp:cNvPr id="0" name=""/>
        <dsp:cNvSpPr/>
      </dsp:nvSpPr>
      <dsp:spPr>
        <a:xfrm>
          <a:off x="394335" y="57311"/>
          <a:ext cx="552069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Key Objectives</a:t>
          </a:r>
          <a:endParaRPr lang="en-US" sz="1600" kern="1200" dirty="0"/>
        </a:p>
      </dsp:txBody>
      <dsp:txXfrm>
        <a:off x="417392" y="80368"/>
        <a:ext cx="5474576" cy="426206"/>
      </dsp:txXfrm>
    </dsp:sp>
    <dsp:sp modelId="{2F348E3A-22FE-4CE7-AA34-FB11C099E931}">
      <dsp:nvSpPr>
        <dsp:cNvPr id="0" name=""/>
        <dsp:cNvSpPr/>
      </dsp:nvSpPr>
      <dsp:spPr>
        <a:xfrm>
          <a:off x="0" y="2279232"/>
          <a:ext cx="7886700" cy="201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33248" rIns="61209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AU" sz="1600" kern="1200"/>
            <a:t>Role-Based Intelligence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AU" sz="1600" kern="1200"/>
            <a:t>Conversational Access to LMS Data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AU" sz="1600" kern="1200"/>
            <a:t>Course &amp; Assignment Management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AU" sz="1600" kern="1200"/>
            <a:t>Voice &amp; Text Enabled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AU" sz="1600" kern="1200"/>
            <a:t>UI Integration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AU" sz="1600" kern="1200"/>
            <a:t>Secure &amp; Modular Architecture</a:t>
          </a:r>
          <a:endParaRPr lang="en-US" sz="1600" kern="1200"/>
        </a:p>
      </dsp:txBody>
      <dsp:txXfrm>
        <a:off x="0" y="2279232"/>
        <a:ext cx="7886700" cy="2016000"/>
      </dsp:txXfrm>
    </dsp:sp>
    <dsp:sp modelId="{B4798BBB-D1D6-4518-AEC0-420D922DF322}">
      <dsp:nvSpPr>
        <dsp:cNvPr id="0" name=""/>
        <dsp:cNvSpPr/>
      </dsp:nvSpPr>
      <dsp:spPr>
        <a:xfrm>
          <a:off x="394335" y="2043072"/>
          <a:ext cx="552069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dirty="0"/>
            <a:t>Core Features</a:t>
          </a:r>
          <a:endParaRPr lang="en-US" sz="1600" kern="1200" dirty="0"/>
        </a:p>
      </dsp:txBody>
      <dsp:txXfrm>
        <a:off x="417392" y="2066129"/>
        <a:ext cx="5474576" cy="4262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9A712-4322-4D4F-B5E5-1DFC4E67F05B}">
      <dsp:nvSpPr>
        <dsp:cNvPr id="0" name=""/>
        <dsp:cNvSpPr/>
      </dsp:nvSpPr>
      <dsp:spPr>
        <a:xfrm rot="5400000">
          <a:off x="4911243" y="-1956755"/>
          <a:ext cx="903424" cy="504748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600" kern="1200" dirty="0"/>
            <a:t>- Faced API mismatches and data structure misalignment during early integration phases</a:t>
          </a:r>
        </a:p>
      </dsp:txBody>
      <dsp:txXfrm rot="-5400000">
        <a:off x="2839211" y="159379"/>
        <a:ext cx="5003386" cy="815220"/>
      </dsp:txXfrm>
    </dsp:sp>
    <dsp:sp modelId="{A0ED59E2-4948-40CF-A60A-7E2F93D01AF1}">
      <dsp:nvSpPr>
        <dsp:cNvPr id="0" name=""/>
        <dsp:cNvSpPr/>
      </dsp:nvSpPr>
      <dsp:spPr>
        <a:xfrm>
          <a:off x="0" y="2347"/>
          <a:ext cx="2839212" cy="1129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Backend-Frontend Sync Issues</a:t>
          </a:r>
          <a:endParaRPr lang="en-US" sz="2200" kern="1200" dirty="0"/>
        </a:p>
      </dsp:txBody>
      <dsp:txXfrm>
        <a:off x="55127" y="57474"/>
        <a:ext cx="2728958" cy="1019026"/>
      </dsp:txXfrm>
    </dsp:sp>
    <dsp:sp modelId="{1E2CD344-4DB6-4837-8210-636B53036D46}">
      <dsp:nvSpPr>
        <dsp:cNvPr id="0" name=""/>
        <dsp:cNvSpPr/>
      </dsp:nvSpPr>
      <dsp:spPr>
        <a:xfrm rot="5400000">
          <a:off x="4911243" y="-771010"/>
          <a:ext cx="903424" cy="5047488"/>
        </a:xfrm>
        <a:prstGeom prst="round2SameRect">
          <a:avLst/>
        </a:prstGeom>
        <a:solidFill>
          <a:schemeClr val="accent3">
            <a:tint val="40000"/>
            <a:alpha val="90000"/>
            <a:hueOff val="3572285"/>
            <a:satOff val="-4598"/>
            <a:lumOff val="-358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3572285"/>
              <a:satOff val="-4598"/>
              <a:lumOff val="-3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- Initial </a:t>
          </a:r>
          <a:r>
            <a:rPr lang="en-US" sz="1600" b="1" kern="1200" dirty="0"/>
            <a:t>automated tests</a:t>
          </a:r>
          <a:r>
            <a:rPr lang="en-US" sz="1600" kern="1200" dirty="0"/>
            <a:t> missed a few edge cases, requiring rework later</a:t>
          </a:r>
        </a:p>
      </dsp:txBody>
      <dsp:txXfrm rot="-5400000">
        <a:off x="2839211" y="1345124"/>
        <a:ext cx="5003386" cy="815220"/>
      </dsp:txXfrm>
    </dsp:sp>
    <dsp:sp modelId="{1A069B0A-18F1-4746-BCF7-9FD83076B533}">
      <dsp:nvSpPr>
        <dsp:cNvPr id="0" name=""/>
        <dsp:cNvSpPr/>
      </dsp:nvSpPr>
      <dsp:spPr>
        <a:xfrm>
          <a:off x="0" y="1188092"/>
          <a:ext cx="2839212" cy="112928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Incomplete Test Coverage</a:t>
          </a:r>
          <a:endParaRPr lang="en-US" sz="2200" kern="1200" dirty="0"/>
        </a:p>
      </dsp:txBody>
      <dsp:txXfrm>
        <a:off x="55127" y="1243219"/>
        <a:ext cx="2728958" cy="1019026"/>
      </dsp:txXfrm>
    </dsp:sp>
    <dsp:sp modelId="{2D7F7513-2CFB-4FD8-9FD3-99AD310E4F14}">
      <dsp:nvSpPr>
        <dsp:cNvPr id="0" name=""/>
        <dsp:cNvSpPr/>
      </dsp:nvSpPr>
      <dsp:spPr>
        <a:xfrm rot="5400000">
          <a:off x="4911243" y="414733"/>
          <a:ext cx="903424" cy="5047488"/>
        </a:xfrm>
        <a:prstGeom prst="round2SameRect">
          <a:avLst/>
        </a:prstGeom>
        <a:solidFill>
          <a:schemeClr val="accent3">
            <a:tint val="40000"/>
            <a:alpha val="90000"/>
            <a:hueOff val="7144569"/>
            <a:satOff val="-9195"/>
            <a:lumOff val="-71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7144569"/>
              <a:satOff val="-9195"/>
              <a:lumOff val="-7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/>
            <a:t>- Limited time prevented full implementation of advanced accessibility features</a:t>
          </a:r>
        </a:p>
      </dsp:txBody>
      <dsp:txXfrm rot="-5400000">
        <a:off x="2839211" y="2530867"/>
        <a:ext cx="5003386" cy="815220"/>
      </dsp:txXfrm>
    </dsp:sp>
    <dsp:sp modelId="{BEC1EC0E-5755-45C8-A2D9-A64B1BD63FF9}">
      <dsp:nvSpPr>
        <dsp:cNvPr id="0" name=""/>
        <dsp:cNvSpPr/>
      </dsp:nvSpPr>
      <dsp:spPr>
        <a:xfrm>
          <a:off x="0" y="2373837"/>
          <a:ext cx="2839212" cy="112928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Accessibility Enhancements Delayed</a:t>
          </a:r>
          <a:endParaRPr lang="en-US" sz="2200" kern="1200" dirty="0"/>
        </a:p>
      </dsp:txBody>
      <dsp:txXfrm>
        <a:off x="55127" y="2428964"/>
        <a:ext cx="2728958" cy="1019026"/>
      </dsp:txXfrm>
    </dsp:sp>
    <dsp:sp modelId="{26204932-E168-4407-A686-B7B485349ED4}">
      <dsp:nvSpPr>
        <dsp:cNvPr id="0" name=""/>
        <dsp:cNvSpPr/>
      </dsp:nvSpPr>
      <dsp:spPr>
        <a:xfrm rot="5400000">
          <a:off x="4911243" y="1600478"/>
          <a:ext cx="903424" cy="5047488"/>
        </a:xfrm>
        <a:prstGeom prst="round2Same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/>
            <a:t>- Faced repository conflicts during </a:t>
          </a:r>
          <a:r>
            <a:rPr lang="en-US" sz="1600" b="1" kern="1200"/>
            <a:t>GitHub</a:t>
          </a:r>
          <a:r>
            <a:rPr lang="en-US" sz="1600" kern="1200"/>
            <a:t> collaboration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/>
            <a:t>- Ran out of execution slots in </a:t>
          </a:r>
          <a:r>
            <a:rPr lang="en-US" sz="1600" b="1" kern="1200"/>
            <a:t>TestRail’s free version</a:t>
          </a:r>
          <a:r>
            <a:rPr lang="en-US" sz="1600" kern="1200"/>
            <a:t>, affecting test run scheduling</a:t>
          </a:r>
        </a:p>
      </dsp:txBody>
      <dsp:txXfrm rot="-5400000">
        <a:off x="2839211" y="3716612"/>
        <a:ext cx="5003386" cy="815220"/>
      </dsp:txXfrm>
    </dsp:sp>
    <dsp:sp modelId="{FAAF0668-CB4D-44E8-9114-4C55EA34BB43}">
      <dsp:nvSpPr>
        <dsp:cNvPr id="0" name=""/>
        <dsp:cNvSpPr/>
      </dsp:nvSpPr>
      <dsp:spPr>
        <a:xfrm>
          <a:off x="0" y="3559582"/>
          <a:ext cx="2839212" cy="11292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Tool Limitations</a:t>
          </a:r>
          <a:endParaRPr lang="en-US" sz="2200" kern="1200" dirty="0"/>
        </a:p>
      </dsp:txBody>
      <dsp:txXfrm>
        <a:off x="55127" y="3614709"/>
        <a:ext cx="2728958" cy="10190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B66A7-0B04-48FC-90C5-4F10784EAC84}">
      <dsp:nvSpPr>
        <dsp:cNvPr id="0" name=""/>
        <dsp:cNvSpPr/>
      </dsp:nvSpPr>
      <dsp:spPr>
        <a:xfrm>
          <a:off x="0" y="468452"/>
          <a:ext cx="2464593" cy="14787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400" kern="1200" dirty="0"/>
            <a:t>Project Code Repository</a:t>
          </a:r>
          <a:endParaRPr lang="en-US" sz="2400" kern="1200" dirty="0"/>
        </a:p>
      </dsp:txBody>
      <dsp:txXfrm>
        <a:off x="0" y="468452"/>
        <a:ext cx="2464593" cy="1478756"/>
      </dsp:txXfrm>
    </dsp:sp>
    <dsp:sp modelId="{80E0D9EC-9C9A-4E69-9104-EDC4544DC541}">
      <dsp:nvSpPr>
        <dsp:cNvPr id="0" name=""/>
        <dsp:cNvSpPr/>
      </dsp:nvSpPr>
      <dsp:spPr>
        <a:xfrm>
          <a:off x="2711053" y="468452"/>
          <a:ext cx="2464593" cy="1478756"/>
        </a:xfrm>
        <a:prstGeom prst="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400" kern="1200" dirty="0"/>
            <a:t>UI/UX Wireframes</a:t>
          </a:r>
          <a:endParaRPr lang="en-US" sz="2400" kern="1200" dirty="0"/>
        </a:p>
      </dsp:txBody>
      <dsp:txXfrm>
        <a:off x="2711053" y="468452"/>
        <a:ext cx="2464593" cy="1478756"/>
      </dsp:txXfrm>
    </dsp:sp>
    <dsp:sp modelId="{26D6B431-0C1B-4BD5-B026-157B38201CC6}">
      <dsp:nvSpPr>
        <dsp:cNvPr id="0" name=""/>
        <dsp:cNvSpPr/>
      </dsp:nvSpPr>
      <dsp:spPr>
        <a:xfrm>
          <a:off x="5422106" y="468452"/>
          <a:ext cx="2464593" cy="1478756"/>
        </a:xfrm>
        <a:prstGeom prst="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400" kern="1200" dirty="0"/>
            <a:t> Testing Artifacts</a:t>
          </a:r>
          <a:endParaRPr lang="en-US" sz="2400" kern="1200" dirty="0"/>
        </a:p>
      </dsp:txBody>
      <dsp:txXfrm>
        <a:off x="5422106" y="468452"/>
        <a:ext cx="2464593" cy="1478756"/>
      </dsp:txXfrm>
    </dsp:sp>
    <dsp:sp modelId="{C4EB20F3-8FDF-4F45-88EC-CCA913D9C6BD}">
      <dsp:nvSpPr>
        <dsp:cNvPr id="0" name=""/>
        <dsp:cNvSpPr/>
      </dsp:nvSpPr>
      <dsp:spPr>
        <a:xfrm>
          <a:off x="1355526" y="2193668"/>
          <a:ext cx="2464593" cy="1478756"/>
        </a:xfrm>
        <a:prstGeom prst="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400" kern="1200" dirty="0"/>
            <a:t> Documentation</a:t>
          </a:r>
          <a:endParaRPr lang="en-US" sz="2400" kern="1200" dirty="0"/>
        </a:p>
      </dsp:txBody>
      <dsp:txXfrm>
        <a:off x="1355526" y="2193668"/>
        <a:ext cx="2464593" cy="1478756"/>
      </dsp:txXfrm>
    </dsp:sp>
    <dsp:sp modelId="{1B0D5E32-9700-4152-A64B-B73C7551333F}">
      <dsp:nvSpPr>
        <dsp:cNvPr id="0" name=""/>
        <dsp:cNvSpPr/>
      </dsp:nvSpPr>
      <dsp:spPr>
        <a:xfrm>
          <a:off x="4066579" y="2193668"/>
          <a:ext cx="2464593" cy="1478756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400" kern="1200" dirty="0"/>
            <a:t>Promo Video</a:t>
          </a:r>
          <a:endParaRPr lang="en-US" sz="2400" kern="1200" dirty="0"/>
        </a:p>
      </dsp:txBody>
      <dsp:txXfrm>
        <a:off x="4066579" y="2193668"/>
        <a:ext cx="2464593" cy="14787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4A664-C20F-4112-AF35-ED4897B58814}">
      <dsp:nvSpPr>
        <dsp:cNvPr id="0" name=""/>
        <dsp:cNvSpPr/>
      </dsp:nvSpPr>
      <dsp:spPr>
        <a:xfrm>
          <a:off x="0" y="3363"/>
          <a:ext cx="7535333" cy="7165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F2792-EAB4-4DEB-A652-9AFFF8198687}">
      <dsp:nvSpPr>
        <dsp:cNvPr id="0" name=""/>
        <dsp:cNvSpPr/>
      </dsp:nvSpPr>
      <dsp:spPr>
        <a:xfrm>
          <a:off x="216746" y="164580"/>
          <a:ext cx="394084" cy="3940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58591-D85F-44E8-A7E8-BBB1D032A6A7}">
      <dsp:nvSpPr>
        <dsp:cNvPr id="0" name=""/>
        <dsp:cNvSpPr/>
      </dsp:nvSpPr>
      <dsp:spPr>
        <a:xfrm>
          <a:off x="827577" y="3363"/>
          <a:ext cx="6707755" cy="716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31" tIns="75831" rIns="75831" bIns="758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Built a functional </a:t>
          </a:r>
          <a:r>
            <a:rPr lang="en-US" sz="1800" b="1" kern="1200"/>
            <a:t>voice-enabled AI chatbot</a:t>
          </a:r>
          <a:r>
            <a:rPr lang="en-US" sz="1800" kern="1200"/>
            <a:t> for Moodle</a:t>
          </a:r>
        </a:p>
      </dsp:txBody>
      <dsp:txXfrm>
        <a:off x="827577" y="3363"/>
        <a:ext cx="6707755" cy="716517"/>
      </dsp:txXfrm>
    </dsp:sp>
    <dsp:sp modelId="{2AC197A9-9922-4A6D-92CD-56DD6499C7D6}">
      <dsp:nvSpPr>
        <dsp:cNvPr id="0" name=""/>
        <dsp:cNvSpPr/>
      </dsp:nvSpPr>
      <dsp:spPr>
        <a:xfrm>
          <a:off x="0" y="899010"/>
          <a:ext cx="7535333" cy="7165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F5C86-3798-4F9E-ADDF-D2ED486E517B}">
      <dsp:nvSpPr>
        <dsp:cNvPr id="0" name=""/>
        <dsp:cNvSpPr/>
      </dsp:nvSpPr>
      <dsp:spPr>
        <a:xfrm>
          <a:off x="216746" y="1060226"/>
          <a:ext cx="394084" cy="3940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820C1-C2A0-48D2-99F4-81298E472808}">
      <dsp:nvSpPr>
        <dsp:cNvPr id="0" name=""/>
        <dsp:cNvSpPr/>
      </dsp:nvSpPr>
      <dsp:spPr>
        <a:xfrm>
          <a:off x="827577" y="899010"/>
          <a:ext cx="6707755" cy="716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31" tIns="75831" rIns="75831" bIns="758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Delivered </a:t>
          </a:r>
          <a:r>
            <a:rPr lang="en-US" sz="1800" b="1" kern="1200" dirty="0"/>
            <a:t>role-based interaction</a:t>
          </a:r>
          <a:r>
            <a:rPr lang="en-US" sz="1800" kern="1200" dirty="0"/>
            <a:t> with student and instructor support</a:t>
          </a:r>
        </a:p>
      </dsp:txBody>
      <dsp:txXfrm>
        <a:off x="827577" y="899010"/>
        <a:ext cx="6707755" cy="716517"/>
      </dsp:txXfrm>
    </dsp:sp>
    <dsp:sp modelId="{7AF7C6C8-D7E9-4497-8F9B-9E1E04B77BD8}">
      <dsp:nvSpPr>
        <dsp:cNvPr id="0" name=""/>
        <dsp:cNvSpPr/>
      </dsp:nvSpPr>
      <dsp:spPr>
        <a:xfrm>
          <a:off x="0" y="1794656"/>
          <a:ext cx="7535333" cy="7165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7D56F-A34E-4208-9FC8-50D51B6A8982}">
      <dsp:nvSpPr>
        <dsp:cNvPr id="0" name=""/>
        <dsp:cNvSpPr/>
      </dsp:nvSpPr>
      <dsp:spPr>
        <a:xfrm>
          <a:off x="216746" y="1955872"/>
          <a:ext cx="394084" cy="3940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51474-1210-434E-B0AA-F36863708E64}">
      <dsp:nvSpPr>
        <dsp:cNvPr id="0" name=""/>
        <dsp:cNvSpPr/>
      </dsp:nvSpPr>
      <dsp:spPr>
        <a:xfrm>
          <a:off x="827577" y="1794656"/>
          <a:ext cx="6707755" cy="716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31" tIns="75831" rIns="75831" bIns="758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Applied skills in </a:t>
          </a:r>
          <a:r>
            <a:rPr lang="en-US" sz="1800" b="1" kern="1200"/>
            <a:t>frontend, testing, and API integration</a:t>
          </a:r>
          <a:endParaRPr lang="en-US" sz="1800" kern="1200"/>
        </a:p>
      </dsp:txBody>
      <dsp:txXfrm>
        <a:off x="827577" y="1794656"/>
        <a:ext cx="6707755" cy="716517"/>
      </dsp:txXfrm>
    </dsp:sp>
    <dsp:sp modelId="{5D192BD1-3C11-4534-9E4A-CD91CF322CF5}">
      <dsp:nvSpPr>
        <dsp:cNvPr id="0" name=""/>
        <dsp:cNvSpPr/>
      </dsp:nvSpPr>
      <dsp:spPr>
        <a:xfrm>
          <a:off x="0" y="2690302"/>
          <a:ext cx="7535333" cy="7165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F7D16-9F69-4E89-ABA8-22840AC4CF3A}">
      <dsp:nvSpPr>
        <dsp:cNvPr id="0" name=""/>
        <dsp:cNvSpPr/>
      </dsp:nvSpPr>
      <dsp:spPr>
        <a:xfrm>
          <a:off x="216746" y="2851519"/>
          <a:ext cx="394084" cy="3940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86D71-C916-43DB-BF35-615EF97F4B24}">
      <dsp:nvSpPr>
        <dsp:cNvPr id="0" name=""/>
        <dsp:cNvSpPr/>
      </dsp:nvSpPr>
      <dsp:spPr>
        <a:xfrm>
          <a:off x="827577" y="2690302"/>
          <a:ext cx="6707755" cy="716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31" tIns="75831" rIns="75831" bIns="758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Produced key deliverables: code, tests, documentation, and demo video</a:t>
          </a:r>
        </a:p>
      </dsp:txBody>
      <dsp:txXfrm>
        <a:off x="827577" y="2690302"/>
        <a:ext cx="6707755" cy="716517"/>
      </dsp:txXfrm>
    </dsp:sp>
    <dsp:sp modelId="{41627183-F5EA-4CB9-81B7-FF4159A15472}">
      <dsp:nvSpPr>
        <dsp:cNvPr id="0" name=""/>
        <dsp:cNvSpPr/>
      </dsp:nvSpPr>
      <dsp:spPr>
        <a:xfrm>
          <a:off x="0" y="3585949"/>
          <a:ext cx="7535333" cy="7165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A1407-7338-48DA-A3FB-3DF5483DC467}">
      <dsp:nvSpPr>
        <dsp:cNvPr id="0" name=""/>
        <dsp:cNvSpPr/>
      </dsp:nvSpPr>
      <dsp:spPr>
        <a:xfrm>
          <a:off x="216746" y="3747165"/>
          <a:ext cx="394084" cy="3940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203D5-C3C1-40D3-BC83-3FC391406A18}">
      <dsp:nvSpPr>
        <dsp:cNvPr id="0" name=""/>
        <dsp:cNvSpPr/>
      </dsp:nvSpPr>
      <dsp:spPr>
        <a:xfrm>
          <a:off x="827577" y="3585949"/>
          <a:ext cx="6707755" cy="716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31" tIns="75831" rIns="75831" bIns="758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Improved teamwork, problem-solving, and agile collaboration</a:t>
          </a:r>
        </a:p>
      </dsp:txBody>
      <dsp:txXfrm>
        <a:off x="827577" y="3585949"/>
        <a:ext cx="6707755" cy="7165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A9B08-3F9A-4F71-B1B6-53ECAB4AFFDD}">
      <dsp:nvSpPr>
        <dsp:cNvPr id="0" name=""/>
        <dsp:cNvSpPr/>
      </dsp:nvSpPr>
      <dsp:spPr>
        <a:xfrm>
          <a:off x="0" y="4278642"/>
          <a:ext cx="8509000" cy="7533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🛠️ Development Environment: VS Code with Extensions:</a:t>
          </a:r>
          <a:endParaRPr lang="en-US" sz="1800" kern="1200"/>
        </a:p>
      </dsp:txBody>
      <dsp:txXfrm>
        <a:off x="0" y="4278642"/>
        <a:ext cx="8509000" cy="406821"/>
      </dsp:txXfrm>
    </dsp:sp>
    <dsp:sp modelId="{4C1AD6A5-7258-49DA-9472-01D54108348E}">
      <dsp:nvSpPr>
        <dsp:cNvPr id="0" name=""/>
        <dsp:cNvSpPr/>
      </dsp:nvSpPr>
      <dsp:spPr>
        <a:xfrm>
          <a:off x="1038" y="4670396"/>
          <a:ext cx="1701384" cy="34655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Prettier (code formatter)</a:t>
          </a:r>
          <a:endParaRPr lang="en-US" sz="1400" kern="1200" dirty="0"/>
        </a:p>
      </dsp:txBody>
      <dsp:txXfrm>
        <a:off x="1038" y="4670396"/>
        <a:ext cx="1701384" cy="346551"/>
      </dsp:txXfrm>
    </dsp:sp>
    <dsp:sp modelId="{8BD81F26-5AC9-4A8F-89A2-32EC1B48570B}">
      <dsp:nvSpPr>
        <dsp:cNvPr id="0" name=""/>
        <dsp:cNvSpPr/>
      </dsp:nvSpPr>
      <dsp:spPr>
        <a:xfrm>
          <a:off x="1702423" y="4670396"/>
          <a:ext cx="1701384" cy="346551"/>
        </a:xfrm>
        <a:prstGeom prst="rect">
          <a:avLst/>
        </a:prstGeom>
        <a:solidFill>
          <a:schemeClr val="accent3">
            <a:tint val="40000"/>
            <a:alpha val="90000"/>
            <a:hueOff val="1190762"/>
            <a:satOff val="-1533"/>
            <a:lumOff val="-119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190762"/>
              <a:satOff val="-1533"/>
              <a:lumOff val="-1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Live Server (real-time preview)</a:t>
          </a:r>
          <a:endParaRPr lang="en-US" sz="1400" kern="1200" dirty="0"/>
        </a:p>
      </dsp:txBody>
      <dsp:txXfrm>
        <a:off x="1702423" y="4670396"/>
        <a:ext cx="1701384" cy="346551"/>
      </dsp:txXfrm>
    </dsp:sp>
    <dsp:sp modelId="{FDE761BC-3982-4EBF-8D78-CBDDF7108C57}">
      <dsp:nvSpPr>
        <dsp:cNvPr id="0" name=""/>
        <dsp:cNvSpPr/>
      </dsp:nvSpPr>
      <dsp:spPr>
        <a:xfrm>
          <a:off x="3403807" y="4670396"/>
          <a:ext cx="1701384" cy="346551"/>
        </a:xfrm>
        <a:prstGeom prst="rect">
          <a:avLst/>
        </a:prstGeom>
        <a:solidFill>
          <a:schemeClr val="accent3">
            <a:tint val="40000"/>
            <a:alpha val="90000"/>
            <a:hueOff val="2381523"/>
            <a:satOff val="-3065"/>
            <a:lumOff val="-239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2381523"/>
              <a:satOff val="-3065"/>
              <a:lumOff val="-2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 err="1"/>
            <a:t>ESLint</a:t>
          </a:r>
          <a:r>
            <a:rPr lang="en-AU" sz="1400" kern="1200" dirty="0"/>
            <a:t> (linting support)</a:t>
          </a:r>
          <a:endParaRPr lang="en-US" sz="1400" kern="1200" dirty="0"/>
        </a:p>
      </dsp:txBody>
      <dsp:txXfrm>
        <a:off x="3403807" y="4670396"/>
        <a:ext cx="1701384" cy="346551"/>
      </dsp:txXfrm>
    </dsp:sp>
    <dsp:sp modelId="{A89CBED6-1251-4612-8178-EE840A418D1B}">
      <dsp:nvSpPr>
        <dsp:cNvPr id="0" name=""/>
        <dsp:cNvSpPr/>
      </dsp:nvSpPr>
      <dsp:spPr>
        <a:xfrm>
          <a:off x="5105192" y="4670396"/>
          <a:ext cx="1701384" cy="346551"/>
        </a:xfrm>
        <a:prstGeom prst="rect">
          <a:avLst/>
        </a:prstGeom>
        <a:solidFill>
          <a:schemeClr val="accent3">
            <a:tint val="40000"/>
            <a:alpha val="90000"/>
            <a:hueOff val="3572285"/>
            <a:satOff val="-4598"/>
            <a:lumOff val="-358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3572285"/>
              <a:satOff val="-4598"/>
              <a:lumOff val="-3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 err="1"/>
            <a:t>GitLens</a:t>
          </a:r>
          <a:r>
            <a:rPr lang="en-AU" sz="1400" kern="1200" dirty="0"/>
            <a:t> (Git insights)</a:t>
          </a:r>
          <a:endParaRPr lang="en-US" sz="1400" kern="1200" dirty="0"/>
        </a:p>
      </dsp:txBody>
      <dsp:txXfrm>
        <a:off x="5105192" y="4670396"/>
        <a:ext cx="1701384" cy="346551"/>
      </dsp:txXfrm>
    </dsp:sp>
    <dsp:sp modelId="{B33ABE5B-E10C-4D02-B573-4BBE12C8FC5A}">
      <dsp:nvSpPr>
        <dsp:cNvPr id="0" name=""/>
        <dsp:cNvSpPr/>
      </dsp:nvSpPr>
      <dsp:spPr>
        <a:xfrm>
          <a:off x="6806576" y="4670396"/>
          <a:ext cx="1701384" cy="346551"/>
        </a:xfrm>
        <a:prstGeom prst="rect">
          <a:avLst/>
        </a:prstGeom>
        <a:solidFill>
          <a:schemeClr val="accent3">
            <a:tint val="40000"/>
            <a:alpha val="90000"/>
            <a:hueOff val="4763046"/>
            <a:satOff val="-6130"/>
            <a:lumOff val="-478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4763046"/>
              <a:satOff val="-6130"/>
              <a:lumOff val="-4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Jest Runner (test execution)</a:t>
          </a:r>
          <a:endParaRPr lang="en-US" sz="1400" kern="1200" dirty="0"/>
        </a:p>
      </dsp:txBody>
      <dsp:txXfrm>
        <a:off x="6806576" y="4670396"/>
        <a:ext cx="1701384" cy="346551"/>
      </dsp:txXfrm>
    </dsp:sp>
    <dsp:sp modelId="{B73BA7A8-85E6-464D-91FA-E366CF373715}">
      <dsp:nvSpPr>
        <dsp:cNvPr id="0" name=""/>
        <dsp:cNvSpPr/>
      </dsp:nvSpPr>
      <dsp:spPr>
        <a:xfrm rot="10800000">
          <a:off x="0" y="3131254"/>
          <a:ext cx="8509000" cy="1158688"/>
        </a:xfrm>
        <a:prstGeom prst="upArrowCallou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📂 Project Management &amp; Collaboration</a:t>
          </a:r>
          <a:endParaRPr lang="en-US" sz="1800" kern="1200"/>
        </a:p>
      </dsp:txBody>
      <dsp:txXfrm rot="-10800000">
        <a:off x="0" y="3131254"/>
        <a:ext cx="8509000" cy="406699"/>
      </dsp:txXfrm>
    </dsp:sp>
    <dsp:sp modelId="{062CCAD9-44F1-47AF-84EF-5640C6BEB16F}">
      <dsp:nvSpPr>
        <dsp:cNvPr id="0" name=""/>
        <dsp:cNvSpPr/>
      </dsp:nvSpPr>
      <dsp:spPr>
        <a:xfrm>
          <a:off x="4154" y="3537953"/>
          <a:ext cx="2833563" cy="346448"/>
        </a:xfrm>
        <a:prstGeom prst="rect">
          <a:avLst/>
        </a:prstGeom>
        <a:solidFill>
          <a:schemeClr val="accent3">
            <a:tint val="40000"/>
            <a:alpha val="90000"/>
            <a:hueOff val="5953808"/>
            <a:satOff val="-7663"/>
            <a:lumOff val="-59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953808"/>
              <a:satOff val="-7663"/>
              <a:lumOff val="-5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Jira – Sprint planning, backlog refinement</a:t>
          </a:r>
          <a:endParaRPr lang="en-US" sz="1400" kern="1200" dirty="0"/>
        </a:p>
      </dsp:txBody>
      <dsp:txXfrm>
        <a:off x="4154" y="3537953"/>
        <a:ext cx="2833563" cy="346448"/>
      </dsp:txXfrm>
    </dsp:sp>
    <dsp:sp modelId="{5B46A4B9-F1DD-4892-AC18-97C2E14B37A0}">
      <dsp:nvSpPr>
        <dsp:cNvPr id="0" name=""/>
        <dsp:cNvSpPr/>
      </dsp:nvSpPr>
      <dsp:spPr>
        <a:xfrm>
          <a:off x="2837718" y="3537953"/>
          <a:ext cx="2833563" cy="346448"/>
        </a:xfrm>
        <a:prstGeom prst="rect">
          <a:avLst/>
        </a:prstGeom>
        <a:solidFill>
          <a:schemeClr val="accent3">
            <a:tint val="40000"/>
            <a:alpha val="90000"/>
            <a:hueOff val="7144569"/>
            <a:satOff val="-9195"/>
            <a:lumOff val="-71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7144569"/>
              <a:satOff val="-9195"/>
              <a:lumOff val="-7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GitHub – Version control, PRs, issue tracking</a:t>
          </a:r>
          <a:endParaRPr lang="en-US" sz="1400" kern="1200" dirty="0"/>
        </a:p>
      </dsp:txBody>
      <dsp:txXfrm>
        <a:off x="2837718" y="3537953"/>
        <a:ext cx="2833563" cy="346448"/>
      </dsp:txXfrm>
    </dsp:sp>
    <dsp:sp modelId="{8A69EC40-DEA7-4582-BA05-15A9AB4CF062}">
      <dsp:nvSpPr>
        <dsp:cNvPr id="0" name=""/>
        <dsp:cNvSpPr/>
      </dsp:nvSpPr>
      <dsp:spPr>
        <a:xfrm>
          <a:off x="5671281" y="3537953"/>
          <a:ext cx="2833563" cy="346448"/>
        </a:xfrm>
        <a:prstGeom prst="rect">
          <a:avLst/>
        </a:prstGeom>
        <a:solidFill>
          <a:schemeClr val="accent3">
            <a:tint val="40000"/>
            <a:alpha val="90000"/>
            <a:hueOff val="8335331"/>
            <a:satOff val="-10728"/>
            <a:lumOff val="-836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8335331"/>
              <a:satOff val="-10728"/>
              <a:lumOff val="-8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Confluence – Team documentation</a:t>
          </a:r>
          <a:endParaRPr lang="en-US" sz="1400" kern="1200" dirty="0"/>
        </a:p>
      </dsp:txBody>
      <dsp:txXfrm>
        <a:off x="5671281" y="3537953"/>
        <a:ext cx="2833563" cy="346448"/>
      </dsp:txXfrm>
    </dsp:sp>
    <dsp:sp modelId="{F5CA2376-7D84-4423-B9EA-B04A5590588E}">
      <dsp:nvSpPr>
        <dsp:cNvPr id="0" name=""/>
        <dsp:cNvSpPr/>
      </dsp:nvSpPr>
      <dsp:spPr>
        <a:xfrm rot="10800000">
          <a:off x="0" y="1994027"/>
          <a:ext cx="8509000" cy="1148527"/>
        </a:xfrm>
        <a:prstGeom prst="upArrowCallou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Testing Frameworks</a:t>
          </a:r>
          <a:endParaRPr lang="en-US" sz="1800" kern="1200" dirty="0"/>
        </a:p>
      </dsp:txBody>
      <dsp:txXfrm rot="-10800000">
        <a:off x="0" y="1994027"/>
        <a:ext cx="8509000" cy="403133"/>
      </dsp:txXfrm>
    </dsp:sp>
    <dsp:sp modelId="{08F01779-4D53-4500-8071-063123B0794F}">
      <dsp:nvSpPr>
        <dsp:cNvPr id="0" name=""/>
        <dsp:cNvSpPr/>
      </dsp:nvSpPr>
      <dsp:spPr>
        <a:xfrm>
          <a:off x="0" y="2395646"/>
          <a:ext cx="4254500" cy="346448"/>
        </a:xfrm>
        <a:prstGeom prst="rect">
          <a:avLst/>
        </a:prstGeom>
        <a:solidFill>
          <a:schemeClr val="accent3">
            <a:tint val="40000"/>
            <a:alpha val="90000"/>
            <a:hueOff val="9526092"/>
            <a:satOff val="-12260"/>
            <a:lumOff val="-956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9526092"/>
              <a:satOff val="-12260"/>
              <a:lumOff val="-9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Jest – Automated unit tests for UI components</a:t>
          </a:r>
          <a:endParaRPr lang="en-US" sz="1400" kern="1200" dirty="0"/>
        </a:p>
      </dsp:txBody>
      <dsp:txXfrm>
        <a:off x="0" y="2395646"/>
        <a:ext cx="4254500" cy="346448"/>
      </dsp:txXfrm>
    </dsp:sp>
    <dsp:sp modelId="{BC50EB40-E4F0-4622-A53B-AF7D04B5A2F4}">
      <dsp:nvSpPr>
        <dsp:cNvPr id="0" name=""/>
        <dsp:cNvSpPr/>
      </dsp:nvSpPr>
      <dsp:spPr>
        <a:xfrm>
          <a:off x="4254500" y="2395646"/>
          <a:ext cx="4254500" cy="346448"/>
        </a:xfrm>
        <a:prstGeom prst="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TestRail – Manual and Automation test cases creation, execution, and tracking </a:t>
          </a:r>
          <a:endParaRPr lang="en-US" sz="1400" kern="1200" dirty="0"/>
        </a:p>
      </dsp:txBody>
      <dsp:txXfrm>
        <a:off x="4254500" y="2395646"/>
        <a:ext cx="4254500" cy="346448"/>
      </dsp:txXfrm>
    </dsp:sp>
    <dsp:sp modelId="{D7857D01-C617-4719-9C85-B50F56043856}">
      <dsp:nvSpPr>
        <dsp:cNvPr id="0" name=""/>
        <dsp:cNvSpPr/>
      </dsp:nvSpPr>
      <dsp:spPr>
        <a:xfrm rot="10800000">
          <a:off x="0" y="1151849"/>
          <a:ext cx="8509000" cy="855993"/>
        </a:xfrm>
        <a:prstGeom prst="upArrowCallou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 Frontend Development : HTML5, CSS3, Bootstrap, JavaScript</a:t>
          </a:r>
          <a:endParaRPr lang="en-US" sz="1800" kern="1200" dirty="0"/>
        </a:p>
      </dsp:txBody>
      <dsp:txXfrm rot="10800000">
        <a:off x="0" y="1151849"/>
        <a:ext cx="8509000" cy="556199"/>
      </dsp:txXfrm>
    </dsp:sp>
    <dsp:sp modelId="{CEED1B8B-CD10-4642-9A33-4D771FF7DC84}">
      <dsp:nvSpPr>
        <dsp:cNvPr id="0" name=""/>
        <dsp:cNvSpPr/>
      </dsp:nvSpPr>
      <dsp:spPr>
        <a:xfrm rot="10800000">
          <a:off x="0" y="1946"/>
          <a:ext cx="8509000" cy="1158688"/>
        </a:xfrm>
        <a:prstGeom prst="upArrowCallou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Design &amp; Prototyping : Figma – Used for wireframe creation and UI planning</a:t>
          </a:r>
          <a:endParaRPr lang="en-US" sz="1800" kern="1200" dirty="0"/>
        </a:p>
      </dsp:txBody>
      <dsp:txXfrm rot="10800000">
        <a:off x="0" y="1946"/>
        <a:ext cx="8509000" cy="7528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A18FE-68F6-42AD-81AC-87263F54647E}">
      <dsp:nvSpPr>
        <dsp:cNvPr id="0" name=""/>
        <dsp:cNvSpPr/>
      </dsp:nvSpPr>
      <dsp:spPr>
        <a:xfrm>
          <a:off x="0" y="870"/>
          <a:ext cx="6824134" cy="4411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255FB-B379-4ADA-9B42-93F5FFF8FDB9}">
      <dsp:nvSpPr>
        <dsp:cNvPr id="0" name=""/>
        <dsp:cNvSpPr/>
      </dsp:nvSpPr>
      <dsp:spPr>
        <a:xfrm>
          <a:off x="133437" y="100121"/>
          <a:ext cx="242613" cy="242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EBB8E-EAD5-4EC2-A960-2E77D9D721C9}">
      <dsp:nvSpPr>
        <dsp:cNvPr id="0" name=""/>
        <dsp:cNvSpPr/>
      </dsp:nvSpPr>
      <dsp:spPr>
        <a:xfrm>
          <a:off x="509488" y="870"/>
          <a:ext cx="6314645" cy="44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85" tIns="46685" rIns="46685" bIns="466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Centralized repository for manual and automated tests</a:t>
          </a:r>
        </a:p>
      </dsp:txBody>
      <dsp:txXfrm>
        <a:off x="509488" y="870"/>
        <a:ext cx="6314645" cy="441115"/>
      </dsp:txXfrm>
    </dsp:sp>
    <dsp:sp modelId="{09882113-210C-49B4-8715-99C639EF4492}">
      <dsp:nvSpPr>
        <dsp:cNvPr id="0" name=""/>
        <dsp:cNvSpPr/>
      </dsp:nvSpPr>
      <dsp:spPr>
        <a:xfrm>
          <a:off x="0" y="552264"/>
          <a:ext cx="6824134" cy="4411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B8778-C2A7-4A16-AA96-F004922EA315}">
      <dsp:nvSpPr>
        <dsp:cNvPr id="0" name=""/>
        <dsp:cNvSpPr/>
      </dsp:nvSpPr>
      <dsp:spPr>
        <a:xfrm>
          <a:off x="133437" y="651515"/>
          <a:ext cx="242613" cy="242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99A90-9C06-4324-9323-CFE151E63E89}">
      <dsp:nvSpPr>
        <dsp:cNvPr id="0" name=""/>
        <dsp:cNvSpPr/>
      </dsp:nvSpPr>
      <dsp:spPr>
        <a:xfrm>
          <a:off x="509488" y="552264"/>
          <a:ext cx="6314645" cy="44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85" tIns="46685" rIns="46685" bIns="466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0" i="0" u="none" strike="noStrike" kern="1200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Integrates easily with tools like Jira, Jenkins, and CI/CD pipelines</a:t>
          </a:r>
          <a:endParaRPr lang="en-US" sz="1800" kern="1200" dirty="0"/>
        </a:p>
      </dsp:txBody>
      <dsp:txXfrm>
        <a:off x="509488" y="552264"/>
        <a:ext cx="6314645" cy="441115"/>
      </dsp:txXfrm>
    </dsp:sp>
    <dsp:sp modelId="{D81610A2-388A-46FF-B127-BD5C6F42340A}">
      <dsp:nvSpPr>
        <dsp:cNvPr id="0" name=""/>
        <dsp:cNvSpPr/>
      </dsp:nvSpPr>
      <dsp:spPr>
        <a:xfrm>
          <a:off x="0" y="1103659"/>
          <a:ext cx="6824134" cy="4411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A8992-EB28-4DE2-AA38-71A1EC12462E}">
      <dsp:nvSpPr>
        <dsp:cNvPr id="0" name=""/>
        <dsp:cNvSpPr/>
      </dsp:nvSpPr>
      <dsp:spPr>
        <a:xfrm>
          <a:off x="133437" y="1202910"/>
          <a:ext cx="242613" cy="242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6D58A-29FC-4088-9EC8-3AC45D69AA92}">
      <dsp:nvSpPr>
        <dsp:cNvPr id="0" name=""/>
        <dsp:cNvSpPr/>
      </dsp:nvSpPr>
      <dsp:spPr>
        <a:xfrm>
          <a:off x="509488" y="1103659"/>
          <a:ext cx="6314645" cy="44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85" tIns="46685" rIns="46685" bIns="466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Tracks execution, results, and test history</a:t>
          </a:r>
        </a:p>
      </dsp:txBody>
      <dsp:txXfrm>
        <a:off x="509488" y="1103659"/>
        <a:ext cx="6314645" cy="441115"/>
      </dsp:txXfrm>
    </dsp:sp>
    <dsp:sp modelId="{465D572D-A0BB-46AC-81C1-E73D8775CBD1}">
      <dsp:nvSpPr>
        <dsp:cNvPr id="0" name=""/>
        <dsp:cNvSpPr/>
      </dsp:nvSpPr>
      <dsp:spPr>
        <a:xfrm>
          <a:off x="0" y="1655054"/>
          <a:ext cx="6824134" cy="4411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31108-C29D-4481-A7C0-22F9CA67D563}">
      <dsp:nvSpPr>
        <dsp:cNvPr id="0" name=""/>
        <dsp:cNvSpPr/>
      </dsp:nvSpPr>
      <dsp:spPr>
        <a:xfrm>
          <a:off x="133437" y="1754305"/>
          <a:ext cx="242613" cy="242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000D8-B8DD-4345-96CA-B940058D46DE}">
      <dsp:nvSpPr>
        <dsp:cNvPr id="0" name=""/>
        <dsp:cNvSpPr/>
      </dsp:nvSpPr>
      <dsp:spPr>
        <a:xfrm>
          <a:off x="509488" y="1655054"/>
          <a:ext cx="6314645" cy="44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85" tIns="46685" rIns="46685" bIns="466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0" i="0" u="none" strike="noStrike" kern="1200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rPr>
            <a:t>Supports Agile workflows and collaboration</a:t>
          </a:r>
          <a:endParaRPr lang="en-US" sz="1800" kern="1200" dirty="0"/>
        </a:p>
      </dsp:txBody>
      <dsp:txXfrm>
        <a:off x="509488" y="1655054"/>
        <a:ext cx="6314645" cy="4411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3481B-4DDA-491D-B64E-2D7F2E6A8FF5}">
      <dsp:nvSpPr>
        <dsp:cNvPr id="0" name=""/>
        <dsp:cNvSpPr/>
      </dsp:nvSpPr>
      <dsp:spPr>
        <a:xfrm>
          <a:off x="601" y="89912"/>
          <a:ext cx="2435125" cy="29221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0" rIns="240536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 `jest-</a:t>
          </a:r>
          <a:r>
            <a:rPr lang="en-US" sz="2300" kern="1200" dirty="0" err="1"/>
            <a:t>testrail</a:t>
          </a:r>
          <a:r>
            <a:rPr lang="en-US" sz="2300" kern="1200" dirty="0"/>
            <a:t>` or custom reporter</a:t>
          </a:r>
        </a:p>
      </dsp:txBody>
      <dsp:txXfrm>
        <a:off x="601" y="1258772"/>
        <a:ext cx="2435125" cy="1753290"/>
      </dsp:txXfrm>
    </dsp:sp>
    <dsp:sp modelId="{B973D29F-5A11-4708-B162-6A9835E227AB}">
      <dsp:nvSpPr>
        <dsp:cNvPr id="0" name=""/>
        <dsp:cNvSpPr/>
      </dsp:nvSpPr>
      <dsp:spPr>
        <a:xfrm>
          <a:off x="601" y="89912"/>
          <a:ext cx="2435125" cy="116886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165100" rIns="240536" bIns="165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01</a:t>
          </a:r>
        </a:p>
      </dsp:txBody>
      <dsp:txXfrm>
        <a:off x="601" y="89912"/>
        <a:ext cx="2435125" cy="1168860"/>
      </dsp:txXfrm>
    </dsp:sp>
    <dsp:sp modelId="{D2D57131-9DED-46E6-8575-31786B102DA0}">
      <dsp:nvSpPr>
        <dsp:cNvPr id="0" name=""/>
        <dsp:cNvSpPr/>
      </dsp:nvSpPr>
      <dsp:spPr>
        <a:xfrm>
          <a:off x="2630537" y="89912"/>
          <a:ext cx="2435125" cy="29221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0" rIns="240536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After Jest test execution, push results to TestRail</a:t>
          </a:r>
        </a:p>
      </dsp:txBody>
      <dsp:txXfrm>
        <a:off x="2630537" y="1258772"/>
        <a:ext cx="2435125" cy="1753290"/>
      </dsp:txXfrm>
    </dsp:sp>
    <dsp:sp modelId="{19B7C9E8-FE0B-48EC-B1D5-A2DCCD98D644}">
      <dsp:nvSpPr>
        <dsp:cNvPr id="0" name=""/>
        <dsp:cNvSpPr/>
      </dsp:nvSpPr>
      <dsp:spPr>
        <a:xfrm>
          <a:off x="2630537" y="89912"/>
          <a:ext cx="2435125" cy="116886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165100" rIns="240536" bIns="165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02</a:t>
          </a:r>
        </a:p>
      </dsp:txBody>
      <dsp:txXfrm>
        <a:off x="2630537" y="89912"/>
        <a:ext cx="2435125" cy="1168860"/>
      </dsp:txXfrm>
    </dsp:sp>
    <dsp:sp modelId="{F8E599D9-9FBA-4F49-B37B-93F4A33A354C}">
      <dsp:nvSpPr>
        <dsp:cNvPr id="0" name=""/>
        <dsp:cNvSpPr/>
      </dsp:nvSpPr>
      <dsp:spPr>
        <a:xfrm>
          <a:off x="5260472" y="89912"/>
          <a:ext cx="2435125" cy="29221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0" rIns="240536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Benefits: single view of all tests, automated tracking</a:t>
          </a:r>
        </a:p>
      </dsp:txBody>
      <dsp:txXfrm>
        <a:off x="5260472" y="1258772"/>
        <a:ext cx="2435125" cy="1753290"/>
      </dsp:txXfrm>
    </dsp:sp>
    <dsp:sp modelId="{37109D78-2AF7-4FB8-A4BF-D0DD76800E14}">
      <dsp:nvSpPr>
        <dsp:cNvPr id="0" name=""/>
        <dsp:cNvSpPr/>
      </dsp:nvSpPr>
      <dsp:spPr>
        <a:xfrm>
          <a:off x="5260472" y="89912"/>
          <a:ext cx="2435125" cy="116886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536" tIns="165100" rIns="240536" bIns="165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03</a:t>
          </a:r>
        </a:p>
      </dsp:txBody>
      <dsp:txXfrm>
        <a:off x="5260472" y="89912"/>
        <a:ext cx="2435125" cy="11688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E230C-A210-4918-BFE0-22BFED8C7B77}">
      <dsp:nvSpPr>
        <dsp:cNvPr id="0" name=""/>
        <dsp:cNvSpPr/>
      </dsp:nvSpPr>
      <dsp:spPr>
        <a:xfrm>
          <a:off x="4052" y="646270"/>
          <a:ext cx="1608385" cy="804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Enable in</a:t>
          </a:r>
        </a:p>
      </dsp:txBody>
      <dsp:txXfrm>
        <a:off x="27606" y="669824"/>
        <a:ext cx="1561277" cy="757084"/>
      </dsp:txXfrm>
    </dsp:sp>
    <dsp:sp modelId="{E1EB91C1-3AE0-4B74-927F-63544B72E6B4}">
      <dsp:nvSpPr>
        <dsp:cNvPr id="0" name=""/>
        <dsp:cNvSpPr/>
      </dsp:nvSpPr>
      <dsp:spPr>
        <a:xfrm>
          <a:off x="164890" y="1450463"/>
          <a:ext cx="160838" cy="603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3144"/>
              </a:lnTo>
              <a:lnTo>
                <a:pt x="160838" y="60314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20658-F943-4D5B-B0F4-FC488D7E7003}">
      <dsp:nvSpPr>
        <dsp:cNvPr id="0" name=""/>
        <dsp:cNvSpPr/>
      </dsp:nvSpPr>
      <dsp:spPr>
        <a:xfrm>
          <a:off x="325729" y="1651511"/>
          <a:ext cx="1656649" cy="804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Enable in Admin &gt; Integration</a:t>
          </a:r>
        </a:p>
      </dsp:txBody>
      <dsp:txXfrm>
        <a:off x="349283" y="1675065"/>
        <a:ext cx="1609541" cy="757084"/>
      </dsp:txXfrm>
    </dsp:sp>
    <dsp:sp modelId="{0EC64980-62D6-40BC-A7F4-9C13D56ECFC4}">
      <dsp:nvSpPr>
        <dsp:cNvPr id="0" name=""/>
        <dsp:cNvSpPr/>
      </dsp:nvSpPr>
      <dsp:spPr>
        <a:xfrm>
          <a:off x="2062798" y="646270"/>
          <a:ext cx="1608385" cy="8041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Link</a:t>
          </a:r>
        </a:p>
      </dsp:txBody>
      <dsp:txXfrm>
        <a:off x="2086352" y="669824"/>
        <a:ext cx="1561277" cy="757084"/>
      </dsp:txXfrm>
    </dsp:sp>
    <dsp:sp modelId="{AB744E93-B702-4EAA-A24B-684DBE8A6CDB}">
      <dsp:nvSpPr>
        <dsp:cNvPr id="0" name=""/>
        <dsp:cNvSpPr/>
      </dsp:nvSpPr>
      <dsp:spPr>
        <a:xfrm>
          <a:off x="2223637" y="1450463"/>
          <a:ext cx="160838" cy="603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3144"/>
              </a:lnTo>
              <a:lnTo>
                <a:pt x="160838" y="60314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A294D-51C0-4BB1-8309-2C0D20B17B77}">
      <dsp:nvSpPr>
        <dsp:cNvPr id="0" name=""/>
        <dsp:cNvSpPr/>
      </dsp:nvSpPr>
      <dsp:spPr>
        <a:xfrm>
          <a:off x="2384475" y="1651511"/>
          <a:ext cx="1286708" cy="804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Link Test Cases to Jira issues via Reference field (e.g., Scrum-191)</a:t>
          </a:r>
        </a:p>
      </dsp:txBody>
      <dsp:txXfrm>
        <a:off x="2408029" y="1675065"/>
        <a:ext cx="1239600" cy="757084"/>
      </dsp:txXfrm>
    </dsp:sp>
    <dsp:sp modelId="{2B648421-906F-4C4C-BDB1-DED7BEC18DB0}">
      <dsp:nvSpPr>
        <dsp:cNvPr id="0" name=""/>
        <dsp:cNvSpPr/>
      </dsp:nvSpPr>
      <dsp:spPr>
        <a:xfrm>
          <a:off x="4073280" y="646270"/>
          <a:ext cx="1608385" cy="8041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Create</a:t>
          </a:r>
        </a:p>
      </dsp:txBody>
      <dsp:txXfrm>
        <a:off x="4096834" y="669824"/>
        <a:ext cx="1561277" cy="757084"/>
      </dsp:txXfrm>
    </dsp:sp>
    <dsp:sp modelId="{228FA1B2-81F2-49F3-B165-E75EEACA4195}">
      <dsp:nvSpPr>
        <dsp:cNvPr id="0" name=""/>
        <dsp:cNvSpPr/>
      </dsp:nvSpPr>
      <dsp:spPr>
        <a:xfrm>
          <a:off x="4234118" y="1450463"/>
          <a:ext cx="160838" cy="603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3144"/>
              </a:lnTo>
              <a:lnTo>
                <a:pt x="160838" y="60314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9A989-68FA-4AE1-AE8A-0A6322766FA4}">
      <dsp:nvSpPr>
        <dsp:cNvPr id="0" name=""/>
        <dsp:cNvSpPr/>
      </dsp:nvSpPr>
      <dsp:spPr>
        <a:xfrm>
          <a:off x="4394957" y="1651511"/>
          <a:ext cx="1286708" cy="804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Jira issues directly from failed test cases</a:t>
          </a:r>
        </a:p>
      </dsp:txBody>
      <dsp:txXfrm>
        <a:off x="4418511" y="1675065"/>
        <a:ext cx="1239600" cy="757084"/>
      </dsp:txXfrm>
    </dsp:sp>
    <dsp:sp modelId="{F44F785D-2C87-4D9B-AB5F-314583305AB5}">
      <dsp:nvSpPr>
        <dsp:cNvPr id="0" name=""/>
        <dsp:cNvSpPr/>
      </dsp:nvSpPr>
      <dsp:spPr>
        <a:xfrm>
          <a:off x="6083762" y="646270"/>
          <a:ext cx="1608385" cy="8041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Track</a:t>
          </a:r>
        </a:p>
      </dsp:txBody>
      <dsp:txXfrm>
        <a:off x="6107316" y="669824"/>
        <a:ext cx="1561277" cy="757084"/>
      </dsp:txXfrm>
    </dsp:sp>
    <dsp:sp modelId="{134BAAD1-D558-46C0-82E5-F202BCD2ABA8}">
      <dsp:nvSpPr>
        <dsp:cNvPr id="0" name=""/>
        <dsp:cNvSpPr/>
      </dsp:nvSpPr>
      <dsp:spPr>
        <a:xfrm>
          <a:off x="6244600" y="1450463"/>
          <a:ext cx="160838" cy="603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3144"/>
              </a:lnTo>
              <a:lnTo>
                <a:pt x="160838" y="60314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7C8C4-56F2-483E-8F79-5DDD03B30005}">
      <dsp:nvSpPr>
        <dsp:cNvPr id="0" name=""/>
        <dsp:cNvSpPr/>
      </dsp:nvSpPr>
      <dsp:spPr>
        <a:xfrm>
          <a:off x="6405439" y="1651511"/>
          <a:ext cx="1286708" cy="804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Track issue status from within TestRail</a:t>
          </a:r>
        </a:p>
      </dsp:txBody>
      <dsp:txXfrm>
        <a:off x="6428993" y="1675065"/>
        <a:ext cx="1239600" cy="7570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9F548-7E05-49E7-9F03-AF4034FCA619}">
      <dsp:nvSpPr>
        <dsp:cNvPr id="0" name=""/>
        <dsp:cNvSpPr/>
      </dsp:nvSpPr>
      <dsp:spPr>
        <a:xfrm>
          <a:off x="0" y="497"/>
          <a:ext cx="4472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B24B5-1383-4A2B-B4D4-CA1F3FB98804}">
      <dsp:nvSpPr>
        <dsp:cNvPr id="0" name=""/>
        <dsp:cNvSpPr/>
      </dsp:nvSpPr>
      <dsp:spPr>
        <a:xfrm>
          <a:off x="0" y="497"/>
          <a:ext cx="4472488" cy="814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customJestReporter.js </a:t>
          </a:r>
          <a:r>
            <a:rPr lang="en-US" sz="1700" i="0" kern="1200" baseline="0" dirty="0"/>
            <a:t>handles result upload after Jest test execution.</a:t>
          </a:r>
          <a:endParaRPr lang="en-US" sz="1700" kern="1200" dirty="0"/>
        </a:p>
      </dsp:txBody>
      <dsp:txXfrm>
        <a:off x="0" y="497"/>
        <a:ext cx="4472488" cy="814291"/>
      </dsp:txXfrm>
    </dsp:sp>
    <dsp:sp modelId="{749AC0C9-7AFF-41CA-AB8D-41E9808B01BC}">
      <dsp:nvSpPr>
        <dsp:cNvPr id="0" name=""/>
        <dsp:cNvSpPr/>
      </dsp:nvSpPr>
      <dsp:spPr>
        <a:xfrm>
          <a:off x="0" y="814788"/>
          <a:ext cx="4472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41BCE-13D6-4685-81B7-372FEEF4F504}">
      <dsp:nvSpPr>
        <dsp:cNvPr id="0" name=""/>
        <dsp:cNvSpPr/>
      </dsp:nvSpPr>
      <dsp:spPr>
        <a:xfrm>
          <a:off x="0" y="814788"/>
          <a:ext cx="4472488" cy="814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 dirty="0"/>
            <a:t>Test results are extracted and formatted with associated TestRail Case IDs.</a:t>
          </a:r>
          <a:endParaRPr lang="en-US" sz="1700" kern="1200" dirty="0"/>
        </a:p>
      </dsp:txBody>
      <dsp:txXfrm>
        <a:off x="0" y="814788"/>
        <a:ext cx="4472488" cy="814291"/>
      </dsp:txXfrm>
    </dsp:sp>
    <dsp:sp modelId="{858105FC-BB0C-4EAD-8692-83338650CFC7}">
      <dsp:nvSpPr>
        <dsp:cNvPr id="0" name=""/>
        <dsp:cNvSpPr/>
      </dsp:nvSpPr>
      <dsp:spPr>
        <a:xfrm>
          <a:off x="0" y="1629079"/>
          <a:ext cx="4472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FEA37-561B-4C70-871D-DE7EB7D3EABC}">
      <dsp:nvSpPr>
        <dsp:cNvPr id="0" name=""/>
        <dsp:cNvSpPr/>
      </dsp:nvSpPr>
      <dsp:spPr>
        <a:xfrm>
          <a:off x="0" y="1629079"/>
          <a:ext cx="4472488" cy="814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Results are posted to TestRail via REST API (add_run, add_results_for_cases).</a:t>
          </a:r>
          <a:endParaRPr lang="en-US" sz="1700" kern="1200"/>
        </a:p>
      </dsp:txBody>
      <dsp:txXfrm>
        <a:off x="0" y="1629079"/>
        <a:ext cx="4472488" cy="814291"/>
      </dsp:txXfrm>
    </dsp:sp>
    <dsp:sp modelId="{B20D40EC-451E-408A-A206-CB5D103F088C}">
      <dsp:nvSpPr>
        <dsp:cNvPr id="0" name=""/>
        <dsp:cNvSpPr/>
      </dsp:nvSpPr>
      <dsp:spPr>
        <a:xfrm>
          <a:off x="0" y="2443370"/>
          <a:ext cx="4472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6C02B-E73B-49C7-A08F-4BA63A94B094}">
      <dsp:nvSpPr>
        <dsp:cNvPr id="0" name=""/>
        <dsp:cNvSpPr/>
      </dsp:nvSpPr>
      <dsp:spPr>
        <a:xfrm>
          <a:off x="0" y="2443370"/>
          <a:ext cx="4472488" cy="814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If a Jira key is tagged (e.g., [SCRUM-101]), test outcome comments are auto-posted to Jira.</a:t>
          </a:r>
          <a:endParaRPr lang="en-US" sz="1700" kern="1200"/>
        </a:p>
      </dsp:txBody>
      <dsp:txXfrm>
        <a:off x="0" y="2443370"/>
        <a:ext cx="4472488" cy="814291"/>
      </dsp:txXfrm>
    </dsp:sp>
    <dsp:sp modelId="{76E2F3B7-4880-4D34-84C0-DA7442ED873C}">
      <dsp:nvSpPr>
        <dsp:cNvPr id="0" name=""/>
        <dsp:cNvSpPr/>
      </dsp:nvSpPr>
      <dsp:spPr>
        <a:xfrm>
          <a:off x="0" y="3257661"/>
          <a:ext cx="4472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60BFD-0A9A-42DD-BEF6-D4C5B6D13935}">
      <dsp:nvSpPr>
        <dsp:cNvPr id="0" name=""/>
        <dsp:cNvSpPr/>
      </dsp:nvSpPr>
      <dsp:spPr>
        <a:xfrm>
          <a:off x="0" y="3257661"/>
          <a:ext cx="4472488" cy="814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Uses environment-secured credentials from .env (testrail.config.js supports .env protection).</a:t>
          </a:r>
          <a:endParaRPr lang="en-US" sz="1700" kern="1200"/>
        </a:p>
      </dsp:txBody>
      <dsp:txXfrm>
        <a:off x="0" y="3257661"/>
        <a:ext cx="4472488" cy="8142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011E9-5E1E-4D0F-A084-52875A8E3053}">
      <dsp:nvSpPr>
        <dsp:cNvPr id="0" name=""/>
        <dsp:cNvSpPr/>
      </dsp:nvSpPr>
      <dsp:spPr>
        <a:xfrm>
          <a:off x="0" y="241867"/>
          <a:ext cx="788670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33248" rIns="61209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AU" sz="1600" kern="1200" dirty="0"/>
            <a:t>🎨 Designed wireframes using Figma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AU" sz="1600" kern="1200" dirty="0"/>
            <a:t>🧩 Developed initial UI structure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AU" sz="1600" kern="1200" dirty="0"/>
            <a:t>🎙️ Implemented voice toggle feature</a:t>
          </a:r>
          <a:endParaRPr lang="en-US" sz="1600" kern="1200" dirty="0"/>
        </a:p>
      </dsp:txBody>
      <dsp:txXfrm>
        <a:off x="0" y="241867"/>
        <a:ext cx="7886700" cy="1285200"/>
      </dsp:txXfrm>
    </dsp:sp>
    <dsp:sp modelId="{599A6D25-256A-4162-BE5E-7F4DCB5CC9CB}">
      <dsp:nvSpPr>
        <dsp:cNvPr id="0" name=""/>
        <dsp:cNvSpPr/>
      </dsp:nvSpPr>
      <dsp:spPr>
        <a:xfrm>
          <a:off x="394335" y="5707"/>
          <a:ext cx="5520690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600" kern="1200" dirty="0"/>
            <a:t>Sprint 1: Planning &amp; Prototype</a:t>
          </a:r>
          <a:endParaRPr lang="en-US" sz="1600" kern="1200" dirty="0"/>
        </a:p>
      </dsp:txBody>
      <dsp:txXfrm>
        <a:off x="417392" y="28764"/>
        <a:ext cx="5474576" cy="426206"/>
      </dsp:txXfrm>
    </dsp:sp>
    <dsp:sp modelId="{271F0A33-E001-4264-9404-7DEDF68EA484}">
      <dsp:nvSpPr>
        <dsp:cNvPr id="0" name=""/>
        <dsp:cNvSpPr/>
      </dsp:nvSpPr>
      <dsp:spPr>
        <a:xfrm>
          <a:off x="0" y="1849628"/>
          <a:ext cx="788670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33248" rIns="61209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AU" sz="1600" kern="1200" dirty="0"/>
            <a:t>💻 Completed 13 frontend pages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AU" sz="1600" kern="1200" dirty="0"/>
            <a:t>🔗 Integrated TestRail–Jira workflow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AU" sz="1600" kern="1200" dirty="0"/>
            <a:t>🧪 Performed manual and automated testing using Jest</a:t>
          </a:r>
          <a:endParaRPr lang="en-US" sz="1600" kern="1200" dirty="0"/>
        </a:p>
      </dsp:txBody>
      <dsp:txXfrm>
        <a:off x="0" y="1849628"/>
        <a:ext cx="7886700" cy="1285200"/>
      </dsp:txXfrm>
    </dsp:sp>
    <dsp:sp modelId="{786254DF-831F-4301-B8DD-96DCDC5DF04B}">
      <dsp:nvSpPr>
        <dsp:cNvPr id="0" name=""/>
        <dsp:cNvSpPr/>
      </dsp:nvSpPr>
      <dsp:spPr>
        <a:xfrm>
          <a:off x="394335" y="1613467"/>
          <a:ext cx="5520690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600" kern="1200"/>
            <a:t>Sprint 2: Development &amp; Testing</a:t>
          </a:r>
          <a:endParaRPr lang="en-US" sz="1600" kern="1200"/>
        </a:p>
      </dsp:txBody>
      <dsp:txXfrm>
        <a:off x="417392" y="1636524"/>
        <a:ext cx="5474576" cy="426206"/>
      </dsp:txXfrm>
    </dsp:sp>
    <dsp:sp modelId="{3EF4EBD9-983B-4324-B22D-FEAC27F434A3}">
      <dsp:nvSpPr>
        <dsp:cNvPr id="0" name=""/>
        <dsp:cNvSpPr/>
      </dsp:nvSpPr>
      <dsp:spPr>
        <a:xfrm>
          <a:off x="0" y="3457388"/>
          <a:ext cx="7886700" cy="156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33248" rIns="61209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AU" sz="1600" kern="1200" dirty="0"/>
            <a:t>🎯 Finalized all UI and test components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AU" sz="1600" kern="1200"/>
            <a:t>🐞 Logged &amp; resolved bugs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AU" sz="1600" kern="1200"/>
            <a:t>📄 Delivered documentation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AU" sz="1600" kern="1200" dirty="0"/>
            <a:t>🤝 Submitted project to client with demo</a:t>
          </a:r>
          <a:endParaRPr lang="en-US" sz="1600" kern="1200" dirty="0"/>
        </a:p>
      </dsp:txBody>
      <dsp:txXfrm>
        <a:off x="0" y="3457388"/>
        <a:ext cx="7886700" cy="1562400"/>
      </dsp:txXfrm>
    </dsp:sp>
    <dsp:sp modelId="{9883D494-2B02-45D2-BCC7-41D5ED934898}">
      <dsp:nvSpPr>
        <dsp:cNvPr id="0" name=""/>
        <dsp:cNvSpPr/>
      </dsp:nvSpPr>
      <dsp:spPr>
        <a:xfrm>
          <a:off x="394335" y="3221228"/>
          <a:ext cx="5520690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600" kern="1200"/>
            <a:t>Sprint 3: Finalization &amp; Delivery</a:t>
          </a:r>
          <a:endParaRPr lang="en-US" sz="1600" kern="1200"/>
        </a:p>
      </dsp:txBody>
      <dsp:txXfrm>
        <a:off x="417392" y="3244285"/>
        <a:ext cx="5474576" cy="4262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02E4C-3091-45A4-96E9-4E2B9F9FEC93}">
      <dsp:nvSpPr>
        <dsp:cNvPr id="0" name=""/>
        <dsp:cNvSpPr/>
      </dsp:nvSpPr>
      <dsp:spPr>
        <a:xfrm>
          <a:off x="1444" y="1016090"/>
          <a:ext cx="1659749" cy="8298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💻 Frontend Development:</a:t>
          </a:r>
          <a:endParaRPr lang="en-US" sz="1700" kern="1200"/>
        </a:p>
      </dsp:txBody>
      <dsp:txXfrm>
        <a:off x="25750" y="1040396"/>
        <a:ext cx="1611137" cy="781262"/>
      </dsp:txXfrm>
    </dsp:sp>
    <dsp:sp modelId="{DA8D6592-6737-4F62-A63E-B5C2A3A6BE4F}">
      <dsp:nvSpPr>
        <dsp:cNvPr id="0" name=""/>
        <dsp:cNvSpPr/>
      </dsp:nvSpPr>
      <dsp:spPr>
        <a:xfrm>
          <a:off x="167419" y="1845965"/>
          <a:ext cx="165974" cy="622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406"/>
              </a:lnTo>
              <a:lnTo>
                <a:pt x="165974" y="6224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B522A-938F-44D6-9122-11DE36149593}">
      <dsp:nvSpPr>
        <dsp:cNvPr id="0" name=""/>
        <dsp:cNvSpPr/>
      </dsp:nvSpPr>
      <dsp:spPr>
        <a:xfrm>
          <a:off x="333394" y="2053434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HTML5, CSS3, Bootstrap, JavaScript</a:t>
          </a:r>
          <a:endParaRPr lang="en-US" sz="1300" kern="1200"/>
        </a:p>
      </dsp:txBody>
      <dsp:txXfrm>
        <a:off x="357700" y="2077740"/>
        <a:ext cx="1279187" cy="781262"/>
      </dsp:txXfrm>
    </dsp:sp>
    <dsp:sp modelId="{0E3CA07E-5E0F-477A-8355-DADB8A7DBBB7}">
      <dsp:nvSpPr>
        <dsp:cNvPr id="0" name=""/>
        <dsp:cNvSpPr/>
      </dsp:nvSpPr>
      <dsp:spPr>
        <a:xfrm>
          <a:off x="167419" y="1845965"/>
          <a:ext cx="165974" cy="1659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9749"/>
              </a:lnTo>
              <a:lnTo>
                <a:pt x="165974" y="165974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82D53-40D3-4216-941C-20C7FC89B961}">
      <dsp:nvSpPr>
        <dsp:cNvPr id="0" name=""/>
        <dsp:cNvSpPr/>
      </dsp:nvSpPr>
      <dsp:spPr>
        <a:xfrm>
          <a:off x="333394" y="3090778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Built responsive, accessible UI components</a:t>
          </a:r>
          <a:endParaRPr lang="en-US" sz="1300" kern="1200"/>
        </a:p>
      </dsp:txBody>
      <dsp:txXfrm>
        <a:off x="357700" y="3115084"/>
        <a:ext cx="1279187" cy="781262"/>
      </dsp:txXfrm>
    </dsp:sp>
    <dsp:sp modelId="{B9462DCC-1BA7-4648-8AE1-3709BEC1671F}">
      <dsp:nvSpPr>
        <dsp:cNvPr id="0" name=""/>
        <dsp:cNvSpPr/>
      </dsp:nvSpPr>
      <dsp:spPr>
        <a:xfrm>
          <a:off x="2076131" y="1016090"/>
          <a:ext cx="1659749" cy="8298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🧪 UI Automation Testing:</a:t>
          </a:r>
          <a:endParaRPr lang="en-US" sz="1700" kern="1200"/>
        </a:p>
      </dsp:txBody>
      <dsp:txXfrm>
        <a:off x="2100437" y="1040396"/>
        <a:ext cx="1611137" cy="781262"/>
      </dsp:txXfrm>
    </dsp:sp>
    <dsp:sp modelId="{96DFCB07-DD43-4ADC-AB6D-2DEC4D466AFD}">
      <dsp:nvSpPr>
        <dsp:cNvPr id="0" name=""/>
        <dsp:cNvSpPr/>
      </dsp:nvSpPr>
      <dsp:spPr>
        <a:xfrm>
          <a:off x="2242106" y="1845965"/>
          <a:ext cx="165974" cy="622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406"/>
              </a:lnTo>
              <a:lnTo>
                <a:pt x="165974" y="6224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D4BE1-585B-433C-9C97-24B47DB322FA}">
      <dsp:nvSpPr>
        <dsp:cNvPr id="0" name=""/>
        <dsp:cNvSpPr/>
      </dsp:nvSpPr>
      <dsp:spPr>
        <a:xfrm>
          <a:off x="2408081" y="2053434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Implemented test suites using Jest</a:t>
          </a:r>
          <a:endParaRPr lang="en-US" sz="1300" kern="1200"/>
        </a:p>
      </dsp:txBody>
      <dsp:txXfrm>
        <a:off x="2432387" y="2077740"/>
        <a:ext cx="1279187" cy="781262"/>
      </dsp:txXfrm>
    </dsp:sp>
    <dsp:sp modelId="{9BBBC380-6F74-4263-9FCD-82053D4ABD8C}">
      <dsp:nvSpPr>
        <dsp:cNvPr id="0" name=""/>
        <dsp:cNvSpPr/>
      </dsp:nvSpPr>
      <dsp:spPr>
        <a:xfrm>
          <a:off x="2242106" y="1845965"/>
          <a:ext cx="165974" cy="1659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9749"/>
              </a:lnTo>
              <a:lnTo>
                <a:pt x="165974" y="165974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EB22BC-046F-485D-A2F8-8CD132E1E786}">
      <dsp:nvSpPr>
        <dsp:cNvPr id="0" name=""/>
        <dsp:cNvSpPr/>
      </dsp:nvSpPr>
      <dsp:spPr>
        <a:xfrm>
          <a:off x="2408081" y="3090778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Validated user interactions and UI logic</a:t>
          </a:r>
          <a:endParaRPr lang="en-US" sz="1300" kern="1200"/>
        </a:p>
      </dsp:txBody>
      <dsp:txXfrm>
        <a:off x="2432387" y="3115084"/>
        <a:ext cx="1279187" cy="781262"/>
      </dsp:txXfrm>
    </dsp:sp>
    <dsp:sp modelId="{2640E98A-62DE-4521-98EB-4D0D497E7A53}">
      <dsp:nvSpPr>
        <dsp:cNvPr id="0" name=""/>
        <dsp:cNvSpPr/>
      </dsp:nvSpPr>
      <dsp:spPr>
        <a:xfrm>
          <a:off x="4150818" y="1016090"/>
          <a:ext cx="1659749" cy="8298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📝 Test Management with TestRail:</a:t>
          </a:r>
          <a:endParaRPr lang="en-US" sz="1700" kern="1200"/>
        </a:p>
      </dsp:txBody>
      <dsp:txXfrm>
        <a:off x="4175124" y="1040396"/>
        <a:ext cx="1611137" cy="781262"/>
      </dsp:txXfrm>
    </dsp:sp>
    <dsp:sp modelId="{2256EA44-4A4A-415D-A52D-912A6ED73903}">
      <dsp:nvSpPr>
        <dsp:cNvPr id="0" name=""/>
        <dsp:cNvSpPr/>
      </dsp:nvSpPr>
      <dsp:spPr>
        <a:xfrm>
          <a:off x="4316793" y="1845965"/>
          <a:ext cx="165974" cy="622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406"/>
              </a:lnTo>
              <a:lnTo>
                <a:pt x="165974" y="6224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570F33-7A56-4602-A53E-32AA52C76AC2}">
      <dsp:nvSpPr>
        <dsp:cNvPr id="0" name=""/>
        <dsp:cNvSpPr/>
      </dsp:nvSpPr>
      <dsp:spPr>
        <a:xfrm>
          <a:off x="4482768" y="2053434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Created, executed, and tracked test cases</a:t>
          </a:r>
          <a:endParaRPr lang="en-US" sz="1300" kern="1200"/>
        </a:p>
      </dsp:txBody>
      <dsp:txXfrm>
        <a:off x="4507074" y="2077740"/>
        <a:ext cx="1279187" cy="781262"/>
      </dsp:txXfrm>
    </dsp:sp>
    <dsp:sp modelId="{FD1E1CE0-FB6B-44BB-AC59-3D03BE14CF9B}">
      <dsp:nvSpPr>
        <dsp:cNvPr id="0" name=""/>
        <dsp:cNvSpPr/>
      </dsp:nvSpPr>
      <dsp:spPr>
        <a:xfrm>
          <a:off x="4316793" y="1845965"/>
          <a:ext cx="165974" cy="1659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9749"/>
              </a:lnTo>
              <a:lnTo>
                <a:pt x="165974" y="165974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BE120-5AEE-4846-8BE2-97889FE77374}">
      <dsp:nvSpPr>
        <dsp:cNvPr id="0" name=""/>
        <dsp:cNvSpPr/>
      </dsp:nvSpPr>
      <dsp:spPr>
        <a:xfrm>
          <a:off x="4482768" y="3090778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Generated detailed test run reports</a:t>
          </a:r>
          <a:endParaRPr lang="en-US" sz="1300" kern="1200"/>
        </a:p>
      </dsp:txBody>
      <dsp:txXfrm>
        <a:off x="4507074" y="3115084"/>
        <a:ext cx="1279187" cy="781262"/>
      </dsp:txXfrm>
    </dsp:sp>
    <dsp:sp modelId="{A5C61AC2-5377-42A6-AA5C-E23BB1969613}">
      <dsp:nvSpPr>
        <dsp:cNvPr id="0" name=""/>
        <dsp:cNvSpPr/>
      </dsp:nvSpPr>
      <dsp:spPr>
        <a:xfrm>
          <a:off x="6225506" y="1016090"/>
          <a:ext cx="1659749" cy="8298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🔄 Agile Collaboration:</a:t>
          </a:r>
          <a:endParaRPr lang="en-US" sz="1700" kern="1200"/>
        </a:p>
      </dsp:txBody>
      <dsp:txXfrm>
        <a:off x="6249812" y="1040396"/>
        <a:ext cx="1611137" cy="781262"/>
      </dsp:txXfrm>
    </dsp:sp>
    <dsp:sp modelId="{E8E0261B-C374-4118-B612-6445D04A454F}">
      <dsp:nvSpPr>
        <dsp:cNvPr id="0" name=""/>
        <dsp:cNvSpPr/>
      </dsp:nvSpPr>
      <dsp:spPr>
        <a:xfrm>
          <a:off x="6391481" y="1845965"/>
          <a:ext cx="165974" cy="622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406"/>
              </a:lnTo>
              <a:lnTo>
                <a:pt x="165974" y="6224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C91EDD-F4D7-4D54-BAF5-C66765C49858}">
      <dsp:nvSpPr>
        <dsp:cNvPr id="0" name=""/>
        <dsp:cNvSpPr/>
      </dsp:nvSpPr>
      <dsp:spPr>
        <a:xfrm>
          <a:off x="6557456" y="2053434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Used Jira for sprint and issue tracking</a:t>
          </a:r>
          <a:endParaRPr lang="en-US" sz="1300" kern="1200"/>
        </a:p>
      </dsp:txBody>
      <dsp:txXfrm>
        <a:off x="6581762" y="2077740"/>
        <a:ext cx="1279187" cy="781262"/>
      </dsp:txXfrm>
    </dsp:sp>
    <dsp:sp modelId="{56C535A2-E4CA-4C49-95DC-060B7F1AB078}">
      <dsp:nvSpPr>
        <dsp:cNvPr id="0" name=""/>
        <dsp:cNvSpPr/>
      </dsp:nvSpPr>
      <dsp:spPr>
        <a:xfrm>
          <a:off x="6391481" y="1845965"/>
          <a:ext cx="165974" cy="1659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9749"/>
              </a:lnTo>
              <a:lnTo>
                <a:pt x="165974" y="165974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7E234A-3E43-4475-9AAB-CC2FAC165605}">
      <dsp:nvSpPr>
        <dsp:cNvPr id="0" name=""/>
        <dsp:cNvSpPr/>
      </dsp:nvSpPr>
      <dsp:spPr>
        <a:xfrm>
          <a:off x="6557456" y="3090778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Documented progress and decisions in Confluence</a:t>
          </a:r>
          <a:endParaRPr lang="en-US" sz="1300" kern="1200"/>
        </a:p>
      </dsp:txBody>
      <dsp:txXfrm>
        <a:off x="6581762" y="3115084"/>
        <a:ext cx="1279187" cy="7812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0E2C6-9ED9-4310-9E3D-E12698A0D4B0}">
      <dsp:nvSpPr>
        <dsp:cNvPr id="0" name=""/>
        <dsp:cNvSpPr/>
      </dsp:nvSpPr>
      <dsp:spPr>
        <a:xfrm>
          <a:off x="0" y="537"/>
          <a:ext cx="7103534" cy="409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🎨 </a:t>
          </a:r>
          <a:r>
            <a:rPr lang="en-US" sz="1600" b="1" kern="1200" dirty="0"/>
            <a:t>Figma for UI/UX Design</a:t>
          </a:r>
          <a:endParaRPr lang="en-US" sz="1600" kern="1200" dirty="0"/>
        </a:p>
      </dsp:txBody>
      <dsp:txXfrm>
        <a:off x="19990" y="20527"/>
        <a:ext cx="7063554" cy="369520"/>
      </dsp:txXfrm>
    </dsp:sp>
    <dsp:sp modelId="{8596993F-5C2C-46EF-84A7-45240D16E6B5}">
      <dsp:nvSpPr>
        <dsp:cNvPr id="0" name=""/>
        <dsp:cNvSpPr/>
      </dsp:nvSpPr>
      <dsp:spPr>
        <a:xfrm>
          <a:off x="0" y="410037"/>
          <a:ext cx="7103534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53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Learned to design and structure wireframes for multiple frontend components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Converted static mockups into responsive interfaces</a:t>
          </a:r>
        </a:p>
      </dsp:txBody>
      <dsp:txXfrm>
        <a:off x="0" y="410037"/>
        <a:ext cx="7103534" cy="548550"/>
      </dsp:txXfrm>
    </dsp:sp>
    <dsp:sp modelId="{5C81BA4E-D714-4330-89CD-3A7C0FC7DBC6}">
      <dsp:nvSpPr>
        <dsp:cNvPr id="0" name=""/>
        <dsp:cNvSpPr/>
      </dsp:nvSpPr>
      <dsp:spPr>
        <a:xfrm>
          <a:off x="0" y="958587"/>
          <a:ext cx="7103534" cy="409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💻 </a:t>
          </a:r>
          <a:r>
            <a:rPr lang="en-US" sz="1600" b="1" kern="1200" dirty="0"/>
            <a:t>Frontend Development</a:t>
          </a:r>
          <a:endParaRPr lang="en-US" sz="1600" kern="1200" dirty="0"/>
        </a:p>
      </dsp:txBody>
      <dsp:txXfrm>
        <a:off x="19990" y="978577"/>
        <a:ext cx="7063554" cy="369520"/>
      </dsp:txXfrm>
    </dsp:sp>
    <dsp:sp modelId="{712A87EF-940A-4C55-A675-FE2945244413}">
      <dsp:nvSpPr>
        <dsp:cNvPr id="0" name=""/>
        <dsp:cNvSpPr/>
      </dsp:nvSpPr>
      <dsp:spPr>
        <a:xfrm>
          <a:off x="0" y="1368087"/>
          <a:ext cx="7103534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53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Translated Figma wireframes into live, interactive UI using HTML, CSS, and JavaScript</a:t>
          </a:r>
        </a:p>
      </dsp:txBody>
      <dsp:txXfrm>
        <a:off x="0" y="1368087"/>
        <a:ext cx="7103534" cy="507150"/>
      </dsp:txXfrm>
    </dsp:sp>
    <dsp:sp modelId="{8AAE855B-852E-4820-8225-CFA55A71A1C1}">
      <dsp:nvSpPr>
        <dsp:cNvPr id="0" name=""/>
        <dsp:cNvSpPr/>
      </dsp:nvSpPr>
      <dsp:spPr>
        <a:xfrm>
          <a:off x="0" y="1875237"/>
          <a:ext cx="7103534" cy="409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🧪 </a:t>
          </a:r>
          <a:r>
            <a:rPr lang="en-US" sz="1600" b="1" kern="1200" dirty="0"/>
            <a:t>Comprehensive Testing</a:t>
          </a:r>
          <a:endParaRPr lang="en-US" sz="1600" kern="1200" dirty="0"/>
        </a:p>
      </dsp:txBody>
      <dsp:txXfrm>
        <a:off x="19990" y="1895227"/>
        <a:ext cx="7063554" cy="369520"/>
      </dsp:txXfrm>
    </dsp:sp>
    <dsp:sp modelId="{450C7FB4-5202-4214-AC6E-F34C83A1E8C5}">
      <dsp:nvSpPr>
        <dsp:cNvPr id="0" name=""/>
        <dsp:cNvSpPr/>
      </dsp:nvSpPr>
      <dsp:spPr>
        <a:xfrm>
          <a:off x="0" y="2284737"/>
          <a:ext cx="7103534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53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Performed </a:t>
          </a:r>
          <a:r>
            <a:rPr lang="en-US" sz="1600" b="1" kern="1200" dirty="0"/>
            <a:t>manual testing</a:t>
          </a:r>
          <a:r>
            <a:rPr lang="en-US" sz="1600" kern="1200" dirty="0"/>
            <a:t> across all frontend pages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Wrote and executed </a:t>
          </a:r>
          <a:r>
            <a:rPr lang="en-US" sz="1600" b="1" kern="1200"/>
            <a:t>automated tests</a:t>
          </a:r>
          <a:r>
            <a:rPr lang="en-US" sz="1600" kern="1200"/>
            <a:t> using </a:t>
          </a:r>
          <a:r>
            <a:rPr lang="en-US" sz="1600" b="1" kern="1200"/>
            <a:t>Jest</a:t>
          </a:r>
          <a:endParaRPr lang="en-US" sz="1600" kern="1200"/>
        </a:p>
      </dsp:txBody>
      <dsp:txXfrm>
        <a:off x="0" y="2284737"/>
        <a:ext cx="7103534" cy="548550"/>
      </dsp:txXfrm>
    </dsp:sp>
    <dsp:sp modelId="{FA583763-DE06-4A4B-B027-69032C525E9A}">
      <dsp:nvSpPr>
        <dsp:cNvPr id="0" name=""/>
        <dsp:cNvSpPr/>
      </dsp:nvSpPr>
      <dsp:spPr>
        <a:xfrm>
          <a:off x="0" y="2833287"/>
          <a:ext cx="7103534" cy="409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📋 </a:t>
          </a:r>
          <a:r>
            <a:rPr lang="en-US" sz="1600" b="1" kern="1200" dirty="0"/>
            <a:t>Test Management Proficiency</a:t>
          </a:r>
          <a:endParaRPr lang="en-US" sz="1600" kern="1200" dirty="0"/>
        </a:p>
      </dsp:txBody>
      <dsp:txXfrm>
        <a:off x="19990" y="2853277"/>
        <a:ext cx="7063554" cy="369520"/>
      </dsp:txXfrm>
    </dsp:sp>
    <dsp:sp modelId="{24D5901C-1B65-4A90-8521-533F4FE5FC2B}">
      <dsp:nvSpPr>
        <dsp:cNvPr id="0" name=""/>
        <dsp:cNvSpPr/>
      </dsp:nvSpPr>
      <dsp:spPr>
        <a:xfrm>
          <a:off x="0" y="3242787"/>
          <a:ext cx="7103534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53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Created test cases and managed executions in </a:t>
          </a:r>
          <a:r>
            <a:rPr lang="en-US" sz="1600" b="1" kern="1200"/>
            <a:t>TestRail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Integrated TestRail with </a:t>
          </a:r>
          <a:r>
            <a:rPr lang="en-US" sz="1600" b="1" kern="1200"/>
            <a:t>Jira</a:t>
          </a:r>
          <a:r>
            <a:rPr lang="en-US" sz="1600" kern="1200"/>
            <a:t> for efficient bug tracking</a:t>
          </a:r>
        </a:p>
      </dsp:txBody>
      <dsp:txXfrm>
        <a:off x="0" y="3242787"/>
        <a:ext cx="7103534" cy="548550"/>
      </dsp:txXfrm>
    </dsp:sp>
    <dsp:sp modelId="{A3F1DD5A-1138-44A2-9600-5AEC32B53096}">
      <dsp:nvSpPr>
        <dsp:cNvPr id="0" name=""/>
        <dsp:cNvSpPr/>
      </dsp:nvSpPr>
      <dsp:spPr>
        <a:xfrm>
          <a:off x="0" y="3791337"/>
          <a:ext cx="7103534" cy="409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🔁 </a:t>
          </a:r>
          <a:r>
            <a:rPr lang="en-US" sz="1600" b="1" kern="1200" dirty="0"/>
            <a:t>Agile Teamwork</a:t>
          </a:r>
          <a:endParaRPr lang="en-US" sz="1600" kern="1200" dirty="0"/>
        </a:p>
      </dsp:txBody>
      <dsp:txXfrm>
        <a:off x="19990" y="3811327"/>
        <a:ext cx="7063554" cy="369520"/>
      </dsp:txXfrm>
    </dsp:sp>
    <dsp:sp modelId="{60B797C5-BE08-430E-9333-8DF1D6CE78AB}">
      <dsp:nvSpPr>
        <dsp:cNvPr id="0" name=""/>
        <dsp:cNvSpPr/>
      </dsp:nvSpPr>
      <dsp:spPr>
        <a:xfrm>
          <a:off x="0" y="4200837"/>
          <a:ext cx="7103534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53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Participated in backlog grooming, sprint reviews, and collaborative stand-ups using Agile methodology</a:t>
          </a:r>
        </a:p>
      </dsp:txBody>
      <dsp:txXfrm>
        <a:off x="0" y="4200837"/>
        <a:ext cx="7103534" cy="507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1B424-370C-4FA4-A5F5-67383742CE34}" type="datetimeFigureOut">
              <a:rPr lang="en-AU" smtClean="0"/>
              <a:t>9/06/2025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DD9C7-9D33-4DD8-AB91-E35674CCC8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0834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0372-C7AF-44CB-BE5A-6B0D76C2EA6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087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25FD-38CE-476F-A0EB-65168579512B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F4E1-03AA-42B1-B613-A3BCBE800B3C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E3D3-76A6-4259-A965-30FDA44AE360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9CE6-85B5-4C58-9655-B95B86C2222D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FA9C-7357-425C-806A-DA6866BF2999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5BBE-2CAD-46CF-AA8B-E9D998E1F6CC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4317-6892-4630-8EF5-C3253A177589}" type="datetime1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9440C-D978-4831-AE83-D213934B1DB1}" type="datetime1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CAE4-A5B4-4533-B0AB-3E67C5C2E1A2}" type="datetime1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CA15-B565-46B1-B6F4-1E8A2EDEDB4A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B413-4851-4CCE-99F2-43190B20EC5D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F3D7A-F34B-4717-802E-EFE476C17117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hyperlink" Target="https://drive.google.com/drive/folders/1AshX_VE1_nswa40QP7ejbNJPe4hfbRwE?usp=drive_li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rive.google.com/drive/folders/1OFDHtE6gZ0YCyiwoQm4nAx5vIUQhM6wH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6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phone against a white background">
            <a:extLst>
              <a:ext uri="{FF2B5EF4-FFF2-40B4-BE49-F238E27FC236}">
                <a16:creationId xmlns:a16="http://schemas.microsoft.com/office/drawing/2014/main" id="{B1A4C1C0-FFE3-0B87-5161-D4FADD6691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rcRect t="6250" b="9481"/>
          <a:stretch/>
        </p:blipFill>
        <p:spPr>
          <a:xfrm>
            <a:off x="0" y="848571"/>
            <a:ext cx="9144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1713EED-10DF-2959-1D5B-E8B0AE36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3995190"/>
            <a:ext cx="6929120" cy="754611"/>
          </a:xfrm>
        </p:spPr>
        <p:txBody>
          <a:bodyPr vert="horz" lIns="68580" tIns="34290" rIns="68580" bIns="34290" rtlCol="0">
            <a:normAutofit fontScale="55000" lnSpcReduction="20000"/>
          </a:bodyPr>
          <a:lstStyle/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Client: </a:t>
            </a:r>
            <a:r>
              <a:rPr lang="en-US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Employability.Life</a:t>
            </a:r>
            <a:endParaRPr lang="en-US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Client Name: Neeraj Singh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Client contact details </a:t>
            </a:r>
            <a:r>
              <a:rPr lang="en-US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NSingh@employability.life</a:t>
            </a:r>
            <a:endParaRPr lang="en-US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26137B-3EEA-282D-7B96-5456C1EE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D0BF4-00BB-43DC-8A4E-086E17317A47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6/9/2025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16DCE-09C5-225F-7CF2-2A74CA0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D35C6-90E3-E8F0-9CBB-C926F3CEDC77}"/>
              </a:ext>
            </a:extLst>
          </p:cNvPr>
          <p:cNvSpPr txBox="1"/>
          <p:nvPr/>
        </p:nvSpPr>
        <p:spPr>
          <a:xfrm>
            <a:off x="853317" y="865929"/>
            <a:ext cx="783348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US" sz="2000" b="1" dirty="0">
                <a:latin typeface="+mj-lt"/>
                <a:cs typeface="Times New Roman" panose="02020603050405020304" pitchFamily="18" charset="0"/>
              </a:rPr>
            </a:br>
            <a:r>
              <a:rPr lang="en-US" sz="2400" b="1" dirty="0">
                <a:latin typeface="+mj-lt"/>
                <a:cs typeface="Times New Roman" panose="02020603050405020304" pitchFamily="18" charset="0"/>
              </a:rPr>
              <a:t>Voice-Enabled AI Chatbot with Context Awareness in LMS</a:t>
            </a:r>
            <a:br>
              <a:rPr lang="en-US" sz="2000" dirty="0">
                <a:latin typeface="+mj-lt"/>
                <a:cs typeface="Times New Roman" panose="02020603050405020304" pitchFamily="18" charset="0"/>
              </a:rPr>
            </a:br>
            <a:r>
              <a:rPr lang="en-US" sz="2000" dirty="0">
                <a:latin typeface="+mj-lt"/>
                <a:cs typeface="Times New Roman" panose="02020603050405020304" pitchFamily="18" charset="0"/>
              </a:rPr>
              <a:t>                </a:t>
            </a:r>
          </a:p>
          <a:p>
            <a:pPr algn="ctr"/>
            <a:r>
              <a:rPr lang="en-US" sz="2000" b="1" dirty="0">
                <a:latin typeface="+mj-lt"/>
                <a:cs typeface="Times New Roman" panose="02020603050405020304" pitchFamily="18" charset="0"/>
              </a:rPr>
              <a:t>     </a:t>
            </a:r>
            <a:r>
              <a:rPr lang="en-AU" sz="2000" b="1" dirty="0"/>
              <a:t>Individual Reflection </a:t>
            </a:r>
            <a:br>
              <a:rPr lang="en-AU" sz="2000" b="1" dirty="0"/>
            </a:br>
            <a:r>
              <a:rPr lang="en-AU" sz="2000" b="1" dirty="0"/>
              <a:t>     Syeda Tamanna Sheme</a:t>
            </a:r>
          </a:p>
          <a:p>
            <a:pPr algn="ctr"/>
            <a:r>
              <a:rPr lang="en-AU" sz="2000" b="1" dirty="0">
                <a:latin typeface="+mj-lt"/>
                <a:cs typeface="Times New Roman" panose="02020603050405020304" pitchFamily="18" charset="0"/>
              </a:rPr>
              <a:t>Role: </a:t>
            </a:r>
            <a:r>
              <a:rPr lang="en-AU" sz="2000" b="1" dirty="0"/>
              <a:t>Frontend Developer &amp; Tester</a:t>
            </a:r>
            <a:endParaRPr lang="en-AU" sz="2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Picture 1" descr="A white robot with a black background&#10;&#10;AI-generated content may be incorrect.">
            <a:extLst>
              <a:ext uri="{FF2B5EF4-FFF2-40B4-BE49-F238E27FC236}">
                <a16:creationId xmlns:a16="http://schemas.microsoft.com/office/drawing/2014/main" id="{7F16E7B5-1C3A-4365-DFB5-D61AE928F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37" y="3334661"/>
            <a:ext cx="1923326" cy="1923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E332E48-7E7C-993C-6F31-15BDBBB69C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30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7"/>
    </mc:Choice>
    <mc:Fallback xmlns="">
      <p:transition spd="slow" advTm="3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2C42-54BD-F7F4-1512-52F5297A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944" y="1095517"/>
            <a:ext cx="7886700" cy="490422"/>
          </a:xfrm>
          <a:ln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AU" sz="2400" b="1" dirty="0"/>
              <a:t>Enhanced Wireframes</a:t>
            </a:r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" name="Picture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58C1BF5-E797-C249-BB30-10221D16B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3" r="15457" b="4"/>
          <a:stretch/>
        </p:blipFill>
        <p:spPr>
          <a:xfrm>
            <a:off x="4098074" y="1730277"/>
            <a:ext cx="1839951" cy="1822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9521806-2645-8FE2-DD05-3DFFC8F6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A4BF7-9A99-4329-8C12-32F319B6E9D3}" type="datetime1">
              <a:rPr lang="en-US" smtClean="0"/>
              <a:t>6/9/2025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C7E71BC-8C1A-994F-7D99-DEC82D19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0D127-5015-4567-9D0B-D6332F1566F2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93680ABD-66F8-B627-4ED9-A6B6493AD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072" y="1784860"/>
            <a:ext cx="1648616" cy="1713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1E0FF07-B161-CC38-7E57-8F51E8388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150" y="3823022"/>
            <a:ext cx="1585538" cy="1641819"/>
          </a:xfrm>
          <a:prstGeom prst="rect">
            <a:avLst/>
          </a:prstGeom>
        </p:spPr>
      </p:pic>
      <p:pic>
        <p:nvPicPr>
          <p:cNvPr id="11" name="Picture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E8FBC20-B2CB-D425-5858-5F5DD0C92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51" y="3823023"/>
            <a:ext cx="2531129" cy="1519447"/>
          </a:xfrm>
          <a:prstGeom prst="rect">
            <a:avLst/>
          </a:prstGeom>
        </p:spPr>
      </p:pic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7073D3-E434-12A0-0D0C-9EC29A4BF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32" y="3730928"/>
            <a:ext cx="2151716" cy="1703634"/>
          </a:xfrm>
          <a:prstGeom prst="rect">
            <a:avLst/>
          </a:prstGeom>
        </p:spPr>
      </p:pic>
      <p:pic>
        <p:nvPicPr>
          <p:cNvPr id="4" name="Picture 3" descr="A screenshot of a phone number&#10;&#10;AI-generated content may be incorrect.">
            <a:extLst>
              <a:ext uri="{FF2B5EF4-FFF2-40B4-BE49-F238E27FC236}">
                <a16:creationId xmlns:a16="http://schemas.microsoft.com/office/drawing/2014/main" id="{3BFD04CB-094B-07C8-9CC3-E27D69E370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96" y="1741858"/>
            <a:ext cx="1739590" cy="16871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0D27E2-5C17-9BC0-3E78-B208ED1A5815}"/>
              </a:ext>
            </a:extLst>
          </p:cNvPr>
          <p:cNvCxnSpPr>
            <a:stCxn id="4" idx="2"/>
          </p:cNvCxnSpPr>
          <p:nvPr/>
        </p:nvCxnSpPr>
        <p:spPr>
          <a:xfrm flipH="1">
            <a:off x="2082490" y="3429001"/>
            <a:ext cx="1" cy="39402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E63650-2B03-DA9B-47F4-E7EF7A705EC9}"/>
              </a:ext>
            </a:extLst>
          </p:cNvPr>
          <p:cNvCxnSpPr/>
          <p:nvPr/>
        </p:nvCxnSpPr>
        <p:spPr>
          <a:xfrm flipH="1">
            <a:off x="4959748" y="3533917"/>
            <a:ext cx="1" cy="39402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C723BF-E855-83AB-D387-646BF2015723}"/>
              </a:ext>
            </a:extLst>
          </p:cNvPr>
          <p:cNvCxnSpPr/>
          <p:nvPr/>
        </p:nvCxnSpPr>
        <p:spPr>
          <a:xfrm flipH="1">
            <a:off x="7532707" y="3521378"/>
            <a:ext cx="1" cy="39402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88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6AD2-8DC8-7F1E-F110-9527D185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2" y="2356961"/>
            <a:ext cx="6858000" cy="2073021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altLang="en-US" sz="5400" b="1" dirty="0"/>
              <a:t>Manual Testing</a:t>
            </a:r>
            <a:endParaRPr lang="en-US" sz="5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01672-7DC0-7767-AE52-C411BDED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5623" y="5624513"/>
            <a:ext cx="874528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31311E0F-5C42-4348-9C81-DF5AA8075C74}" type="datetime1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450"/>
                </a:spcAft>
              </a:pPr>
              <a:t>6/9/2025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C77DC-E754-915D-DD95-333275C6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6764" y="5624513"/>
            <a:ext cx="95161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54E0D127-5015-4567-9D0B-D6332F1566F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45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512372"/>
            <a:ext cx="5797296" cy="745575"/>
          </a:xfrm>
        </p:spPr>
        <p:txBody>
          <a:bodyPr>
            <a:normAutofit/>
          </a:bodyPr>
          <a:lstStyle/>
          <a:p>
            <a:r>
              <a:rPr lang="en-US" sz="2800" b="1" cap="none" dirty="0"/>
              <a:t>Introduction To TestRail</a:t>
            </a:r>
            <a:endParaRPr lang="en-US" b="1" cap="non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1F88E7-D7B5-F6CA-B32D-87686B10FD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54667" y="3270349"/>
          <a:ext cx="6824134" cy="2097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021A55-B919-7DCC-5538-33E974C7FF6C}"/>
              </a:ext>
            </a:extLst>
          </p:cNvPr>
          <p:cNvSpPr txBox="1"/>
          <p:nvPr/>
        </p:nvSpPr>
        <p:spPr>
          <a:xfrm>
            <a:off x="1126066" y="1698902"/>
            <a:ext cx="7586133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What is TestRail?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      - A web-based test case management tool used by QA teams to manage, organize, and track software testing.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EB722-F5D6-F9EB-A2BE-6C2FFDEEDF9A}"/>
              </a:ext>
            </a:extLst>
          </p:cNvPr>
          <p:cNvSpPr txBox="1"/>
          <p:nvPr/>
        </p:nvSpPr>
        <p:spPr>
          <a:xfrm>
            <a:off x="1032933" y="2809271"/>
            <a:ext cx="4572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Why use it for test management?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B01503B-92A5-7759-ADA2-326E4996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4C056-5D62-46A7-B884-00B9A434D7DF}" type="datetime1">
              <a:rPr lang="en-US" smtClean="0"/>
              <a:t>6/9/2025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D7657DF-2AFE-3800-FBE9-5199F70A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578A1-0915-3771-2A3C-ECA773BE2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3929-C1CC-E56E-7112-E50075C8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85" y="507238"/>
            <a:ext cx="5797296" cy="914908"/>
          </a:xfrm>
        </p:spPr>
        <p:txBody>
          <a:bodyPr>
            <a:normAutofit/>
          </a:bodyPr>
          <a:lstStyle/>
          <a:p>
            <a:r>
              <a:rPr lang="en-AU" b="1" cap="none" dirty="0"/>
              <a:t>Creating Test Cases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FA1167-925B-3098-9521-D529E571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890" y="1732874"/>
            <a:ext cx="3920910" cy="3135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21BD92E-ADD9-0BE1-EF78-45B86B95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0E80-A6B2-4487-ACAD-E791CBEE37B9}" type="datetime1">
              <a:rPr lang="en-US" smtClean="0"/>
              <a:t>6/9/2025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B91E5-82B4-DED4-BB0A-96F6E5E8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6F1CF78-C0DF-D055-7245-AEB4CB4C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50" y="1732873"/>
            <a:ext cx="4217350" cy="340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577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28" y="1950040"/>
            <a:ext cx="3081865" cy="3070693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 b="1" cap="none" dirty="0"/>
              <a:t>TestRail Workflow: From Test Case Creation To Execution</a:t>
            </a:r>
          </a:p>
        </p:txBody>
      </p:sp>
      <p:pic>
        <p:nvPicPr>
          <p:cNvPr id="4" name="Picture 3" descr="A diagram of a test&#10;&#10;AI-generated content may be incorrect.">
            <a:extLst>
              <a:ext uri="{FF2B5EF4-FFF2-40B4-BE49-F238E27FC236}">
                <a16:creationId xmlns:a16="http://schemas.microsoft.com/office/drawing/2014/main" id="{B97AE340-D083-3A65-6D2D-75DC5725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33" y="493606"/>
            <a:ext cx="6028267" cy="587078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9E640-CD41-2D95-C96C-2DB88E3B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25FF7-2C5F-4299-8DB0-B3577766FC50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F385-F1C9-8F6C-29E8-B82C812A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6F06-7B25-57A8-78EA-AA25F0740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672337"/>
            <a:ext cx="5937755" cy="656929"/>
          </a:xfrm>
        </p:spPr>
        <p:txBody>
          <a:bodyPr>
            <a:normAutofit/>
          </a:bodyPr>
          <a:lstStyle/>
          <a:p>
            <a:r>
              <a:rPr lang="en-AU" sz="3600" b="1" cap="none" dirty="0"/>
              <a:t>Test Cases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32A84B-4D3B-C338-3354-6062DB86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21" y="1527278"/>
            <a:ext cx="8092213" cy="417208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6898B6-ABA4-A031-1FED-D77F6A11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54A0-8985-4D7A-9812-94E9A4D735F3}" type="datetime1">
              <a:rPr lang="en-US" smtClean="0"/>
              <a:t>6/9/2025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421F6-37A3-5504-1BAF-C41687A7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61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BD14-938D-3335-2CD0-CBFBE87F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320"/>
            <a:ext cx="7886700" cy="109232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>
                <a:solidFill>
                  <a:schemeClr val="tx2"/>
                </a:solidFill>
              </a:rPr>
              <a:t>Test Cases In Test Rail</a:t>
            </a:r>
            <a:endParaRPr lang="en-AU" b="1" cap="none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518DD-5140-2ED6-BA46-D4559231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F61D5-E9CC-449E-8B6B-8CFA0571D51E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CE248-8350-F4A9-8212-02667F33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0D127-5015-4567-9D0B-D6332F1566F2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BDBC5C-830E-3953-CEBA-19718089B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6" y="1701106"/>
            <a:ext cx="3274979" cy="345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5C48DE-799B-14BE-3DC3-02C45E368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00" y="1549520"/>
            <a:ext cx="2189035" cy="363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727A0BB7-7C9A-1893-2528-5281D5847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61" y="1701106"/>
            <a:ext cx="2663421" cy="2491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CC5F18-33FB-FE45-3DAF-EFCC7C331D9F}"/>
              </a:ext>
            </a:extLst>
          </p:cNvPr>
          <p:cNvSpPr txBox="1"/>
          <p:nvPr/>
        </p:nvSpPr>
        <p:spPr>
          <a:xfrm>
            <a:off x="3783261" y="4364042"/>
            <a:ext cx="2492457" cy="542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/>
              <a:t>Test Rail Test Case Report: </a:t>
            </a:r>
            <a:r>
              <a:rPr lang="en-US" sz="788" dirty="0"/>
              <a:t>https://drive.google.com/file/d/1sDyVEi-_MntK-1LeIjt_OlNjqbVsbi9a/view?usp=drive_link</a:t>
            </a:r>
            <a:endParaRPr lang="en-AU" sz="788" dirty="0"/>
          </a:p>
        </p:txBody>
      </p:sp>
    </p:spTree>
    <p:extLst>
      <p:ext uri="{BB962C8B-B14F-4D97-AF65-F5344CB8AC3E}">
        <p14:creationId xmlns:p14="http://schemas.microsoft.com/office/powerpoint/2010/main" val="3558354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EBA7-4196-CC83-8211-E15E2293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964692"/>
            <a:ext cx="4421124" cy="1188720"/>
          </a:xfrm>
        </p:spPr>
        <p:txBody>
          <a:bodyPr>
            <a:normAutofit fontScale="90000"/>
          </a:bodyPr>
          <a:lstStyle/>
          <a:p>
            <a:r>
              <a:rPr lang="en-AU" b="1" cap="none" dirty="0"/>
              <a:t>Manual Testing In TestRail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4B58-41DD-4FEC-F84E-0F457511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83" y="2474052"/>
            <a:ext cx="4472488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Create structured test cases with step-by-step actions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Organize test cases into sections and suites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Assign test cases to testers for manual execution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Execute tests and record outcomes (Pass/Fail/Blocked/Retest)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Add comments, evidence (screenshots/logs), and bug references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Use test runs to group and track manual testing progress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Review historical execution data for each test case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AU" sz="1500" dirty="0"/>
          </a:p>
        </p:txBody>
      </p:sp>
      <p:pic>
        <p:nvPicPr>
          <p:cNvPr id="5" name="Picture 4" descr="A diagram of a test&#10;&#10;AI-generated content may be incorrect.">
            <a:extLst>
              <a:ext uri="{FF2B5EF4-FFF2-40B4-BE49-F238E27FC236}">
                <a16:creationId xmlns:a16="http://schemas.microsoft.com/office/drawing/2014/main" id="{099FEEB4-620B-C656-1FC0-1683171E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473" y="1254033"/>
            <a:ext cx="2743200" cy="448322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7D2F0C-EBAB-F01B-D989-5A619B5F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42210-722B-434C-AC49-B8D5A3EDD616}" type="datetime1">
              <a:rPr lang="en-US" smtClean="0"/>
              <a:t>6/9/2025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A1DDC-F53A-BDA5-E78D-99E232D8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7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8496-8090-99E0-14E0-9B6751DC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83" y="2286000"/>
            <a:ext cx="1714500" cy="2286000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b="1" cap="none" dirty="0">
                <a:solidFill>
                  <a:srgbClr val="FFFFFF"/>
                </a:solidFill>
              </a:rPr>
              <a:t>Manual Testing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FFC0C0-1388-939F-EFF6-94B53940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85" y="728134"/>
            <a:ext cx="5493257" cy="5105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42B15B7-6820-4C88-B491-96551772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30F1-DF38-48BF-A163-DC848D33E759}" type="datetime1">
              <a:rPr lang="en-US" smtClean="0"/>
              <a:t>6/9/2025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4CAAC-B38F-A233-1690-68588BA7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DEF1-E5B0-7479-B37C-6E7B9D36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873" y="629693"/>
            <a:ext cx="5896208" cy="123444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700" b="1" cap="none" dirty="0">
                <a:solidFill>
                  <a:schemeClr val="tx2"/>
                </a:solidFill>
              </a:rPr>
              <a:t>Test Case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72907-9B20-8ACF-1789-AD163509407E}"/>
              </a:ext>
            </a:extLst>
          </p:cNvPr>
          <p:cNvSpPr txBox="1"/>
          <p:nvPr/>
        </p:nvSpPr>
        <p:spPr>
          <a:xfrm>
            <a:off x="841518" y="1365973"/>
            <a:ext cx="8109865" cy="137762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350" b="1" dirty="0"/>
              <a:t>Test Report: </a:t>
            </a:r>
            <a:r>
              <a:rPr lang="en-US" sz="1200" dirty="0">
                <a:hlinkClick r:id="rId2"/>
              </a:rPr>
              <a:t>https://drive.google.com/drive/folders/1AshX_VE1_nswa40QP7ejbNJPe4hfbRwE?usp=drive_link</a:t>
            </a:r>
            <a:endParaRPr lang="en-US" sz="1200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95D119-0D2A-C578-8284-1E6A3AC9C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20" y="2600413"/>
            <a:ext cx="2688336" cy="227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34F92-7D83-7B35-E301-7F79323FE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32" y="2600412"/>
            <a:ext cx="2688336" cy="227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985DE9-5B63-2AD6-88A8-12F4E5B00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698" y="2600411"/>
            <a:ext cx="2688336" cy="227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7B02B-AF6E-B20D-8A0D-E12263C1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3150697A-A7F8-44E2-848D-F966AAFEAD18}" type="datetime1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6/9/2025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A9910-6748-EA3B-0FF4-D16A723F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121408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8A7A6979-0714-4377-B894-6BE4C2D6E20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450"/>
                </a:spcAft>
              </a:pPr>
              <a:t>19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72021EA-21A3-7977-CBA4-061848470EA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0335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17DA4-6FCD-132A-AC20-E15733471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57066D-1793-06D3-B3AF-AF0702D6304F}"/>
              </a:ext>
            </a:extLst>
          </p:cNvPr>
          <p:cNvSpPr txBox="1"/>
          <p:nvPr/>
        </p:nvSpPr>
        <p:spPr>
          <a:xfrm>
            <a:off x="628650" y="557188"/>
            <a:ext cx="78867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4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5BE71-E9D0-70D3-5C3A-9F1DE103E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450"/>
              </a:spcAft>
            </a:pPr>
            <a:fld id="{85AB1743-B681-4A41-A30B-132DA9E71E1C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06237-A119-AB2B-FC78-4AB341AE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450"/>
              </a:spcAft>
            </a:pPr>
            <a:fld id="{8A7A6979-0714-4377-B894-6BE4C2D6E202}" type="slidenum">
              <a:rPr lang="en-US"/>
              <a:pPr defTabSz="914400">
                <a:spcAft>
                  <a:spcPts val="450"/>
                </a:spcAft>
              </a:pPr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5004C-CEAB-65C0-10EB-5C758B4AB836}"/>
              </a:ext>
            </a:extLst>
          </p:cNvPr>
          <p:cNvSpPr txBox="1"/>
          <p:nvPr/>
        </p:nvSpPr>
        <p:spPr>
          <a:xfrm>
            <a:off x="602432" y="2609850"/>
            <a:ext cx="4744268" cy="267333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indent="-171450" algn="just" defTabSz="685800">
              <a:lnSpc>
                <a:spcPct val="9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0" name="TextBox 5">
            <a:extLst>
              <a:ext uri="{FF2B5EF4-FFF2-40B4-BE49-F238E27FC236}">
                <a16:creationId xmlns:a16="http://schemas.microsoft.com/office/drawing/2014/main" id="{5709975F-F84B-2E22-34B5-78A5A85CF9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784231"/>
              </p:ext>
            </p:extLst>
          </p:nvPr>
        </p:nvGraphicFramePr>
        <p:xfrm>
          <a:off x="654868" y="1467225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3602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942" y="1049866"/>
            <a:ext cx="6590115" cy="1035812"/>
          </a:xfrm>
        </p:spPr>
        <p:txBody>
          <a:bodyPr>
            <a:normAutofit fontScale="90000"/>
          </a:bodyPr>
          <a:lstStyle/>
          <a:p>
            <a:r>
              <a:rPr lang="en-AU" b="1" cap="none" dirty="0"/>
              <a:t>Automation Integration With Jest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F22119-91CC-253C-BEB0-4FB96F270D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638425"/>
          <a:ext cx="76962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E5D63-6145-269C-6DF4-0E18D7A7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0803-E995-4A52-AEC6-3110DBF847D9}" type="datetime1">
              <a:rPr lang="en-US" smtClean="0"/>
              <a:t>6/9/2025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75161-B95B-5340-01B1-02521BE6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7013-70F0-9E58-8290-3E624EFA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AU" sz="2000" b="1" cap="none" spc="0" dirty="0"/>
              <a:t>Jest → TestRail </a:t>
            </a:r>
            <a:r>
              <a:rPr lang="en-AU" sz="2400" b="1" cap="none" spc="0" dirty="0"/>
              <a:t>Automation</a:t>
            </a:r>
            <a:r>
              <a:rPr lang="en-AU" sz="2000" b="1" cap="none" spc="0" dirty="0"/>
              <a:t> Flow</a:t>
            </a:r>
            <a:endParaRPr lang="en-US" sz="2800" b="1" cap="none" spc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C0EF1-D998-D545-854C-D912A47AE760}"/>
              </a:ext>
            </a:extLst>
          </p:cNvPr>
          <p:cNvSpPr txBox="1"/>
          <p:nvPr/>
        </p:nvSpPr>
        <p:spPr>
          <a:xfrm>
            <a:off x="859070" y="2544910"/>
            <a:ext cx="4013200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jest.config.js or testrail.config.js File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Terminal Output After Jest Test Run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Case Naming with Case IDs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TestRail Run View After Automation Push</a:t>
            </a:r>
          </a:p>
        </p:txBody>
      </p:sp>
      <p:pic>
        <p:nvPicPr>
          <p:cNvPr id="8" name="Picture 7" descr="A screenshot of a chat&#10;&#10;AI-generated content may be incorrect.">
            <a:extLst>
              <a:ext uri="{FF2B5EF4-FFF2-40B4-BE49-F238E27FC236}">
                <a16:creationId xmlns:a16="http://schemas.microsoft.com/office/drawing/2014/main" id="{1434445D-C62B-8544-CB8F-6061D398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270" y="2489708"/>
            <a:ext cx="3941530" cy="340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52040DA-8B39-02B7-C03B-AB8841F5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873A-2EC3-4557-929A-0B1F57C1BA4D}" type="datetime1">
              <a:rPr lang="en-US" smtClean="0"/>
              <a:t>6/9/2025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A32D04-05C0-FBB7-06EC-5E576F0E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0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1821-1609-E78D-3BB6-1DDF6AF7C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2E6C-BC6E-6546-AEB0-DF71D8F9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541104"/>
            <a:ext cx="5937755" cy="847175"/>
          </a:xfrm>
        </p:spPr>
        <p:txBody>
          <a:bodyPr/>
          <a:lstStyle/>
          <a:p>
            <a:r>
              <a:rPr lang="en-AU" b="1" cap="none" dirty="0"/>
              <a:t>testrail.config.js File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6DA6FF1-23BD-F38B-5192-A2707CBF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61" y="1520024"/>
            <a:ext cx="7750212" cy="381795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96A83-33D5-E168-14BA-5CA4CDDF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B2E4-AD3E-4EED-AA78-F45537F3BE92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BA2E3-BED0-170C-52E7-2A11F4C3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4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72D3-C063-26D2-FAEC-04524188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b="1" cap="none" dirty="0"/>
              <a:t>Terminal Output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1291B4-2677-B540-2FDD-D743CB66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64" y="2252133"/>
            <a:ext cx="6985627" cy="291827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3D8D68-8C24-BA30-B8AB-BDD6722F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CFA-A761-4EDE-975D-2D383C106C0E}" type="datetime1">
              <a:rPr lang="en-US" smtClean="0"/>
              <a:t>6/9/2025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55920-6060-4AA9-9E40-E54D7F51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F909-1A34-6E02-288E-D60C1ACA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003" y="404229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b="1" cap="none" spc="0" dirty="0"/>
              <a:t>Test Case Naming With Case Ids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E0191C-FBAA-59E8-2E96-38A848E7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9" y="1761067"/>
            <a:ext cx="3252131" cy="4590063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2DB2F7-8343-DBED-B5FF-05E82015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56" y="1997022"/>
            <a:ext cx="4342680" cy="37963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BF81C3-D41A-CEE5-BC2A-98E9E28B88B9}"/>
              </a:ext>
            </a:extLst>
          </p:cNvPr>
          <p:cNvCxnSpPr>
            <a:stCxn id="5" idx="3"/>
          </p:cNvCxnSpPr>
          <p:nvPr/>
        </p:nvCxnSpPr>
        <p:spPr>
          <a:xfrm flipV="1">
            <a:off x="3581400" y="4056098"/>
            <a:ext cx="87465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4A59FCE-2222-934C-514A-06FAFCAF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1A5A-83B4-496C-9F98-E797BB085316}" type="datetime1">
              <a:rPr lang="en-US" smtClean="0"/>
              <a:t>6/9/2025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060DBF-8241-5B46-648D-06305367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9509-3F54-1013-E167-11FF8EF1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601" y="4413712"/>
            <a:ext cx="5122140" cy="646523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000" b="1" cap="none" dirty="0">
                <a:solidFill>
                  <a:schemeClr val="tx2"/>
                </a:solidFill>
              </a:rPr>
              <a:t>Test Run Results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F748A2-087B-1F2D-DC94-3AEBED32F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r="16653" b="-3"/>
          <a:stretch>
            <a:fillRect/>
          </a:stretch>
        </p:blipFill>
        <p:spPr>
          <a:xfrm>
            <a:off x="458916" y="658284"/>
            <a:ext cx="2591396" cy="150791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428CB0-3EC8-F47E-FC8E-4F3B4462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9" r="11797" b="-1"/>
          <a:stretch>
            <a:fillRect/>
          </a:stretch>
        </p:blipFill>
        <p:spPr>
          <a:xfrm>
            <a:off x="506127" y="2375472"/>
            <a:ext cx="2496973" cy="1510353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6EF22D-A82D-27C0-1A44-9F74FBDC7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r="470" b="6"/>
          <a:stretch>
            <a:fillRect/>
          </a:stretch>
        </p:blipFill>
        <p:spPr>
          <a:xfrm>
            <a:off x="3151912" y="982134"/>
            <a:ext cx="2845104" cy="278667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CA516A-514B-31B6-FB7F-AC2F1A9CA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" b="4"/>
          <a:stretch>
            <a:fillRect/>
          </a:stretch>
        </p:blipFill>
        <p:spPr>
          <a:xfrm>
            <a:off x="6098616" y="1080073"/>
            <a:ext cx="2848488" cy="25907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63B0D-161B-E9F9-4676-33E66BC8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8226" y="5759450"/>
            <a:ext cx="2057400" cy="230196"/>
          </a:xfrm>
        </p:spPr>
        <p:txBody>
          <a:bodyPr vert="horz" lIns="68580" tIns="34290" rIns="68580" bIns="34290" rtlCol="0" anchor="ctr">
            <a:normAutofit fontScale="92500" lnSpcReduction="10000"/>
          </a:bodyPr>
          <a:lstStyle/>
          <a:p>
            <a:pPr>
              <a:spcAft>
                <a:spcPts val="450"/>
              </a:spcAft>
            </a:pPr>
            <a:fld id="{0928115A-2D78-4F9F-9A88-83446F8F58DC}" type="datetime1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6/9/2025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7F3221-2697-E2E4-A763-4DC9897FC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3" b="9587"/>
          <a:stretch>
            <a:fillRect/>
          </a:stretch>
        </p:blipFill>
        <p:spPr>
          <a:xfrm>
            <a:off x="458916" y="4128506"/>
            <a:ext cx="2846070" cy="13882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5EB2E-1608-4254-1BD3-4519E0DB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79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76B8-4DF4-E75E-1048-DB6375CFD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65" y="502530"/>
            <a:ext cx="7099131" cy="111710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2100" b="1" dirty="0"/>
              <a:t>Test Cases Passed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7A95E-2BE8-164B-94F8-812300CEF42E}"/>
              </a:ext>
            </a:extLst>
          </p:cNvPr>
          <p:cNvSpPr txBox="1"/>
          <p:nvPr/>
        </p:nvSpPr>
        <p:spPr>
          <a:xfrm>
            <a:off x="3249929" y="3849341"/>
            <a:ext cx="5143500" cy="123444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350" b="1" dirty="0"/>
              <a:t>Automation Test Run Report: </a:t>
            </a:r>
            <a:r>
              <a:rPr lang="en-US" sz="1350" dirty="0"/>
              <a:t>https://drive.google.com/file/d/1CEPNJyByFLky1uS3r3OpZctw9Jxb6bGL/view?usp=drive_link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133F69-73CF-B59A-0808-6EF64D064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" y="1868432"/>
            <a:ext cx="2688336" cy="2546684"/>
          </a:xfrm>
          <a:prstGeom prst="rect">
            <a:avLst/>
          </a:prstGeom>
        </p:spPr>
      </p:pic>
      <p:pic>
        <p:nvPicPr>
          <p:cNvPr id="6" name="Picture 5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D99C3F67-DC18-B3A5-6827-F95CA59AB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29" y="1864178"/>
            <a:ext cx="2688336" cy="198516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586EF5-ACA2-F8A5-51D6-CE397AF10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28" y="2086092"/>
            <a:ext cx="2688336" cy="10185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05343-1FDC-00B1-6FCC-D099355F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5A491F89-CED4-433E-9C75-2D05B9DE8519}" type="datetime1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6/9/2025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35051-FBAD-672E-64BF-D3352F03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0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C8199-1EE0-DF95-C80B-75A815A88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EC13-7DAC-577B-4E31-C54A5C20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50" y="660400"/>
            <a:ext cx="7634201" cy="770467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000" b="1" cap="none" dirty="0">
                <a:solidFill>
                  <a:schemeClr val="tx2"/>
                </a:solidFill>
              </a:rPr>
              <a:t>Test Case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587AA-63B2-5DEB-CC32-BC95E79CA0F9}"/>
              </a:ext>
            </a:extLst>
          </p:cNvPr>
          <p:cNvSpPr txBox="1"/>
          <p:nvPr/>
        </p:nvSpPr>
        <p:spPr>
          <a:xfrm>
            <a:off x="753756" y="1714061"/>
            <a:ext cx="7634201" cy="4184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750"/>
              </a:spcBef>
            </a:pPr>
            <a:r>
              <a:rPr lang="en-US" sz="1125" b="1" dirty="0"/>
              <a:t>Test Report: </a:t>
            </a:r>
            <a:r>
              <a:rPr lang="en-US" sz="1125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https://drive.google.com/drive/folders/1OFDHtE6gZ0YCyiwoQm4nAx5vIUQhM6wH?usp=sharing</a:t>
            </a:r>
            <a:endParaRPr lang="en-US" sz="1125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BB58FE-CD9B-6DC8-EA23-3138B2F62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" r="15364" b="2"/>
          <a:stretch>
            <a:fillRect/>
          </a:stretch>
        </p:blipFill>
        <p:spPr>
          <a:xfrm>
            <a:off x="149059" y="2335126"/>
            <a:ext cx="4352492" cy="291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D7185D-9613-974E-D1F6-8917E6C7E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r="15652" b="3"/>
          <a:stretch>
            <a:fillRect/>
          </a:stretch>
        </p:blipFill>
        <p:spPr>
          <a:xfrm>
            <a:off x="4650610" y="2335125"/>
            <a:ext cx="4352492" cy="291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EACC-39D3-7364-08DE-9F7C09D6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5180A757-28ED-49E8-896B-6A9D566F2E51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t>6/9/2025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2372F-A941-105A-6EAE-E3AA4015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8A7A6979-0714-4377-B894-6BE4C2D6E20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450"/>
                </a:spcAft>
              </a:pPr>
              <a:t>27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8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D8A9-1846-2280-7231-D50BEB1B8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912" y="473626"/>
            <a:ext cx="5937755" cy="720174"/>
          </a:xfrm>
        </p:spPr>
        <p:txBody>
          <a:bodyPr>
            <a:normAutofit fontScale="90000"/>
          </a:bodyPr>
          <a:lstStyle/>
          <a:p>
            <a:r>
              <a:rPr lang="en-US" b="1" cap="none" dirty="0"/>
              <a:t>All Test Runs</a:t>
            </a:r>
            <a:endParaRPr lang="en-AU" b="1" cap="none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9E6047-48DA-AA65-BCD5-FA6F310E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424701"/>
            <a:ext cx="6883400" cy="478983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D06CD8-C652-C3C5-CB28-2F366558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D3E7-CAF3-4A11-8359-0158A6F7612A}" type="datetime1">
              <a:rPr lang="en-US" smtClean="0"/>
              <a:t>6/9/2025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6944F-9048-6BEF-04B3-CC3B8DF2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08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</p:spPr>
        <p:txBody>
          <a:bodyPr>
            <a:normAutofit/>
          </a:bodyPr>
          <a:lstStyle/>
          <a:p>
            <a:r>
              <a:rPr lang="en-AU" b="1" cap="none" spc="0" dirty="0"/>
              <a:t>Jira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C221E7-9BE8-13DE-D3BC-9F12635F60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2124837"/>
          <a:ext cx="76962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E3398-866A-BC5A-7F5D-CCCDC382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4ACA7-FCFA-4915-B2A5-0003756CF6FB}" type="datetime1">
              <a:rPr lang="en-US" smtClean="0"/>
              <a:t>6/9/2025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7F0B1-36B5-2C48-46BF-6EC3CAC3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05DD-DB4F-323D-229B-E686E25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0239-6D29-AFB4-6FCD-155D06F2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055" y="988613"/>
            <a:ext cx="7886700" cy="49435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Project Overview</a:t>
            </a:r>
            <a:endParaRPr lang="en-AU" sz="2800" b="1" dirty="0"/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ED81B2-154E-2A12-CADF-7DA847B75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4" y="3650980"/>
            <a:ext cx="2848152" cy="1699932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47B21-0630-05C4-0892-745307FA2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29" y="3650981"/>
            <a:ext cx="2848152" cy="1806306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2772E5-D39F-53F3-457A-B36AE6753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056" y="3724420"/>
            <a:ext cx="2848152" cy="173286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A5BBD-E78D-CB6E-E33E-16E978D4A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624513"/>
            <a:ext cx="205740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450"/>
              </a:spcAft>
            </a:pPr>
            <a:fld id="{F36D7F2D-4944-4301-824A-004218100DE7}" type="datetime1">
              <a:rPr lang="en-US" smtClean="0"/>
              <a:t>6/9/2025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FD782-B068-A3C0-E058-865C1CA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450"/>
              </a:spcAft>
            </a:pPr>
            <a:fld id="{54E0D127-5015-4567-9D0B-D6332F1566F2}" type="slidenum">
              <a:rPr lang="en-US" smtClean="0"/>
              <a:pPr>
                <a:spcAft>
                  <a:spcPts val="450"/>
                </a:spcAft>
              </a:pPr>
              <a:t>3</a:t>
            </a:fld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1C118E-A30E-F4D3-FD8A-5AD179925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6" y="1825837"/>
            <a:ext cx="2848152" cy="163375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B79481-FBF7-8D8A-A1E8-D58E24128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040" y="1856258"/>
            <a:ext cx="2823442" cy="1603331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243FBE-0E91-A202-2474-566222FFB3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06" y="1825837"/>
            <a:ext cx="2915367" cy="16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9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081AF-B67A-8FC1-A432-467AECE9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F14C-2F8E-F072-2A3D-F315C573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89" y="1604772"/>
            <a:ext cx="2736342" cy="3648456"/>
          </a:xfrm>
          <a:prstGeom prst="roundRect">
            <a:avLst>
              <a:gd name="adj" fmla="val 14141"/>
            </a:avLst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b="1" cap="none" dirty="0">
                <a:solidFill>
                  <a:srgbClr val="FFFFFF"/>
                </a:solidFill>
              </a:rPr>
              <a:t>Jira Integration</a:t>
            </a:r>
          </a:p>
        </p:txBody>
      </p:sp>
      <p:pic>
        <p:nvPicPr>
          <p:cNvPr id="7" name="Picture 6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1325F94B-A6A1-990A-C0AC-382391CB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02" y="802767"/>
            <a:ext cx="4203953" cy="4785741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D8DE88B-9CED-271A-3DB5-A4173EA3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B661-4ACA-4FDA-800C-7FF37563BC7D}" type="datetime1">
              <a:rPr lang="en-US" smtClean="0"/>
              <a:t>6/9/2025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667A5-EE19-51F7-C3E9-315237AC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49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C368-ACE8-A825-E0AE-C0AE0F603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5F20-06B2-6F30-20FD-7C91E957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742" y="601133"/>
            <a:ext cx="7886700" cy="878275"/>
          </a:xfrm>
        </p:spPr>
        <p:txBody>
          <a:bodyPr>
            <a:normAutofit/>
          </a:bodyPr>
          <a:lstStyle/>
          <a:p>
            <a:pPr algn="ctr"/>
            <a:r>
              <a:rPr lang="en-US" sz="2400" b="1" cap="none" dirty="0">
                <a:solidFill>
                  <a:schemeClr val="accent4">
                    <a:lumMod val="50000"/>
                  </a:schemeClr>
                </a:solidFill>
              </a:rPr>
              <a:t>Jira Connected With Test Rail</a:t>
            </a:r>
            <a:endParaRPr lang="en-AU" sz="2400" b="1" cap="none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F234BB-80B7-F8C4-0F91-77400AB59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6" y="1597874"/>
            <a:ext cx="7376516" cy="366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107CE2-661C-4578-ACE7-295769898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7987-6F02-4114-86C5-422732C7B556}" type="datetime1">
              <a:rPr lang="en-US" smtClean="0"/>
              <a:t>6/9/2025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5BA3C-AA98-BE97-1EED-80B38B18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0D127-5015-4567-9D0B-D6332F1566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40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30DF-B70A-FC7E-E6D6-05535364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8819"/>
            <a:ext cx="8242530" cy="1188720"/>
          </a:xfrm>
        </p:spPr>
        <p:txBody>
          <a:bodyPr>
            <a:normAutofit/>
          </a:bodyPr>
          <a:lstStyle/>
          <a:p>
            <a:r>
              <a:rPr lang="en-US" sz="2400" b="1" dirty="0"/>
              <a:t>Custom Automation Integration with Jest, TestRail, and Jira</a:t>
            </a:r>
            <a:endParaRPr lang="en-AU" sz="2400" dirty="0"/>
          </a:p>
        </p:txBody>
      </p:sp>
      <p:graphicFrame>
        <p:nvGraphicFramePr>
          <p:cNvPr id="15" name="Rectangle 1">
            <a:extLst>
              <a:ext uri="{FF2B5EF4-FFF2-40B4-BE49-F238E27FC236}">
                <a16:creationId xmlns:a16="http://schemas.microsoft.com/office/drawing/2014/main" id="{145B27A0-F90C-53F8-3616-74C696988A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948105"/>
              </p:ext>
            </p:extLst>
          </p:nvPr>
        </p:nvGraphicFramePr>
        <p:xfrm>
          <a:off x="613883" y="1591733"/>
          <a:ext cx="4472488" cy="4072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B0C134E1-6F90-983C-8182-86307DF15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667" y="1769533"/>
            <a:ext cx="3454400" cy="2496582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5F8D6-8104-EF31-2BF2-D6CFB1EA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EAF9-CC29-4BA4-822D-EA40D297C230}" type="datetime1">
              <a:rPr lang="en-US" smtClean="0"/>
              <a:t>6/9/2025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83F8A4-2AE8-D40D-42CE-4EE1A7DD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24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370F6-A4AE-0E02-0F99-38F097CF5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D350-03AB-7B67-FB5A-09A630C33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45" y="541104"/>
            <a:ext cx="5937755" cy="847175"/>
          </a:xfrm>
        </p:spPr>
        <p:txBody>
          <a:bodyPr/>
          <a:lstStyle/>
          <a:p>
            <a:r>
              <a:rPr lang="en-AU" b="1" cap="none" dirty="0"/>
              <a:t>customJestReporter.js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27A89C-05F8-35F3-0C0B-76650D59A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64" y="1659232"/>
            <a:ext cx="7707471" cy="33191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2ECC4-1CD3-3B25-CD99-BA542FA7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F511-488C-4200-99C7-60747A81FFD2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558E8-79E6-DFDF-74A8-0D9D0168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9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800" b="1" cap="none" dirty="0"/>
              <a:t>Reporting In TestRail</a:t>
            </a:r>
          </a:p>
        </p:txBody>
      </p:sp>
      <p:pic>
        <p:nvPicPr>
          <p:cNvPr id="4" name="Picture 3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99501D7F-D6B0-60CA-2696-73814800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69151"/>
            <a:ext cx="6654800" cy="3522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8B600-24B2-4307-5011-4BFDCD03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38E7-2EDF-46A9-A525-74E324622B8B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ED368-CBBA-8CC2-BA9B-8452A859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8508-9AC6-0FC2-C5C0-7819F76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7" y="775968"/>
            <a:ext cx="7346729" cy="679407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2700" b="1" cap="none" spc="0" dirty="0">
                <a:solidFill>
                  <a:schemeClr val="tx2"/>
                </a:solidFill>
              </a:rPr>
              <a:t>Test Rail Report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018F2A-AAE9-CD97-509B-8B6735675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1" y="2055171"/>
            <a:ext cx="4371196" cy="174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19FA1-3CF9-3CA8-45A1-14FBCB230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4" y="2072077"/>
            <a:ext cx="4334236" cy="174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AE82E-F003-E723-D111-CD77553E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F975141D-683B-472B-BD42-70021C315E41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t>6/9/2025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7C7CC-2710-A8CE-02E7-9A8636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54E0D127-5015-4567-9D0B-D6332F1566F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450"/>
                </a:spcAft>
              </a:pPr>
              <a:t>35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3796B-DCFD-5900-74DC-84B5696BABFC}"/>
              </a:ext>
            </a:extLst>
          </p:cNvPr>
          <p:cNvSpPr txBox="1"/>
          <p:nvPr/>
        </p:nvSpPr>
        <p:spPr>
          <a:xfrm>
            <a:off x="693349" y="1728606"/>
            <a:ext cx="8021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Test Rail Report: </a:t>
            </a:r>
            <a:r>
              <a:rPr lang="en-US" sz="1200" dirty="0"/>
              <a:t>https://drive.google.com/drive/folders/12VatPyN-9Oqc2DipI8viFHERUdzO1-G9?usp=sharing</a:t>
            </a:r>
            <a:endParaRPr lang="en-AU" sz="1200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D033C9-D061-98F9-4668-AEE33916E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17" y="3876299"/>
            <a:ext cx="5076123" cy="1580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364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C368-ACE8-A825-E0AE-C0AE0F603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5F20-06B2-6F30-20FD-7C91E957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696628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Jira Connected with Test Rail</a:t>
            </a:r>
            <a:endParaRPr lang="en-AU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F234BB-80B7-F8C4-0F91-77400AB59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42" y="1827722"/>
            <a:ext cx="7376516" cy="366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107CE2-661C-4578-ACE7-295769898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FAD3-0A34-44D3-ABAA-6CEF1DE041A2}" type="datetime1">
              <a:rPr lang="en-US" smtClean="0"/>
              <a:t>6/9/2025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5BA3C-AA98-BE97-1EED-80B38B18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0D127-5015-4567-9D0B-D6332F1566F2}" type="slidenum">
              <a:rPr lang="en-US" smtClean="0"/>
              <a:t>36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D85420B-DC60-857B-A126-547D2FC1BD2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3588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7A71-9FD8-71C1-1189-D27965A5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09" y="1123805"/>
            <a:ext cx="2398938" cy="2674620"/>
          </a:xfrm>
        </p:spPr>
        <p:txBody>
          <a:bodyPr vert="horz" lIns="68580" tIns="34290" rIns="68580" bIns="3429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Manual and Automated Testing Workflow</a:t>
            </a:r>
            <a:br>
              <a:rPr lang="en-US" sz="3750" dirty="0"/>
            </a:br>
            <a:endParaRPr lang="en-US" sz="3750" dirty="0"/>
          </a:p>
        </p:txBody>
      </p:sp>
      <p:pic>
        <p:nvPicPr>
          <p:cNvPr id="5122" name="Picture 2" descr="PlantUML diagram">
            <a:extLst>
              <a:ext uri="{FF2B5EF4-FFF2-40B4-BE49-F238E27FC236}">
                <a16:creationId xmlns:a16="http://schemas.microsoft.com/office/drawing/2014/main" id="{16C09C20-43D4-3D26-FC8C-54DF4B6E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" b="-1"/>
          <a:stretch/>
        </p:blipFill>
        <p:spPr bwMode="auto">
          <a:xfrm>
            <a:off x="3073161" y="857257"/>
            <a:ext cx="6069698" cy="514349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13D4706-6AA0-B0EA-FCC1-50DF9BAD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81FD9-46A5-4B35-BEFC-2FAC8AE391FB}" type="datetime1">
              <a:rPr lang="en-US" smtClean="0"/>
              <a:t>6/9/2025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EE7A1-5019-B915-7058-96AFE5AC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0D127-5015-4567-9D0B-D6332F1566F2}" type="slidenum">
              <a:rPr lang="en-US" smtClean="0"/>
              <a:t>37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1770CC-B1CA-FD11-AA87-6FC083243E3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44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8BBC-438F-EED7-7BAE-DF0DDCFE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8534-0403-B831-A314-7FD9229E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749" y="711590"/>
            <a:ext cx="7409837" cy="623489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2700" dirty="0">
                <a:solidFill>
                  <a:schemeClr val="tx2"/>
                </a:solidFill>
              </a:rPr>
              <a:t>🚀 </a:t>
            </a:r>
            <a:r>
              <a:rPr lang="en-US" sz="2700" b="1" dirty="0">
                <a:solidFill>
                  <a:schemeClr val="tx2"/>
                </a:solidFill>
              </a:rPr>
              <a:t>Visual Studio Code &amp; GitHub Excellence </a:t>
            </a:r>
            <a:r>
              <a:rPr lang="en-US" sz="2700" dirty="0">
                <a:solidFill>
                  <a:schemeClr val="tx2"/>
                </a:solidFill>
              </a:rPr>
              <a:t>🌐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F9176CE-946E-30C7-9FB7-3EBBFF3AE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73" y="1847131"/>
            <a:ext cx="4771095" cy="27931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68580" tIns="34290" rIns="68580" bIns="34290" numCol="1" rtlCol="0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1400" b="1" dirty="0"/>
              <a:t>Visual Studio Code Setup:</a:t>
            </a:r>
            <a:endParaRPr lang="en-US" altLang="en-US" sz="1400" dirty="0"/>
          </a:p>
          <a:p>
            <a:pPr marL="600075" lvl="1" indent="-214313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/>
              <a:t>Configured VS Code with necessary extensions for efficient coding.</a:t>
            </a:r>
          </a:p>
          <a:p>
            <a:pPr marL="600075" lvl="1" indent="-214313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/>
              <a:t>Set up formatting, linting, and debugging tools for consistent code quality.</a:t>
            </a:r>
          </a:p>
          <a:p>
            <a:pPr marL="600075" lvl="1" indent="-214313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/>
              <a:t>Organized project structure for seamless development.</a:t>
            </a:r>
          </a:p>
          <a:p>
            <a:pPr lvl="2" indent="-17145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altLang="en-US" sz="1400" dirty="0"/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1400" b="1" dirty="0"/>
              <a:t>GitHub Management:</a:t>
            </a:r>
            <a:endParaRPr lang="en-US" altLang="en-US" sz="1400" dirty="0"/>
          </a:p>
          <a:p>
            <a:pPr marL="600075" lvl="1" indent="-214313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/>
              <a:t>Maintained version control using Git and GitHub.</a:t>
            </a:r>
          </a:p>
          <a:p>
            <a:pPr marL="600075" lvl="1" indent="-214313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/>
              <a:t>Regularly committed code with clear messages.</a:t>
            </a:r>
          </a:p>
          <a:p>
            <a:pPr marL="600075" lvl="1" indent="-214313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/>
              <a:t>Managed branches for feature development and bug fixes.</a:t>
            </a:r>
          </a:p>
          <a:p>
            <a:pPr marL="600075" lvl="1" indent="-214313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/>
              <a:t>Resolved merge conflicts efficiently.</a:t>
            </a:r>
          </a:p>
          <a:p>
            <a:pPr marL="600075" lvl="1" indent="-214313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/>
              <a:t>Documented project progress and updates in the GitHub repository.</a:t>
            </a:r>
          </a:p>
          <a:p>
            <a:pPr indent="-17145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altLang="en-US" sz="1400" dirty="0"/>
          </a:p>
        </p:txBody>
      </p:sp>
      <p:pic>
        <p:nvPicPr>
          <p:cNvPr id="7" name="Picture 6" descr="A diagram of a software project&#10;&#10;AI-generated content may be incorrect.">
            <a:extLst>
              <a:ext uri="{FF2B5EF4-FFF2-40B4-BE49-F238E27FC236}">
                <a16:creationId xmlns:a16="http://schemas.microsoft.com/office/drawing/2014/main" id="{8CEC260B-E7C1-B450-FBC1-E114731D7B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68" y="1585177"/>
            <a:ext cx="3388343" cy="3640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96553-3D29-C3AC-253A-972D937E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27698" y="5698824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r">
              <a:spcAft>
                <a:spcPts val="450"/>
              </a:spcAft>
            </a:pPr>
            <a:fld id="{8917BD54-916D-4016-A7BF-4D1CE13E5E08}" type="datetime1">
              <a:rPr lang="en-US" sz="825">
                <a:solidFill>
                  <a:srgbClr val="FFFFFF"/>
                </a:solidFill>
              </a:rPr>
              <a:pPr algn="r">
                <a:spcAft>
                  <a:spcPts val="450"/>
                </a:spcAft>
              </a:pPr>
              <a:t>6/9/2025</a:t>
            </a:fld>
            <a:endParaRPr lang="en-US" sz="825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ABBAD-5D8A-DA9F-10A5-983EAC51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5698824"/>
            <a:ext cx="334435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54E0D127-5015-4567-9D0B-D6332F1566F2}" type="slidenum">
              <a:rPr lang="en-US" sz="825">
                <a:solidFill>
                  <a:srgbClr val="FFFFFF"/>
                </a:solidFill>
              </a:rPr>
              <a:pPr>
                <a:spcAft>
                  <a:spcPts val="450"/>
                </a:spcAft>
              </a:pPr>
              <a:t>38</a:t>
            </a:fld>
            <a:endParaRPr lang="en-US" sz="825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C1D60-A801-031E-E096-1BB6CB416828}"/>
              </a:ext>
            </a:extLst>
          </p:cNvPr>
          <p:cNvSpPr txBox="1"/>
          <p:nvPr/>
        </p:nvSpPr>
        <p:spPr>
          <a:xfrm>
            <a:off x="5324668" y="5240079"/>
            <a:ext cx="3460430" cy="594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Reference: </a:t>
            </a:r>
            <a:r>
              <a:rPr lang="en-US" sz="788" dirty="0"/>
              <a:t>https://media.licdn.com/dms/image/v2/D4E22AQGsIBCmGAbm-g/feedshare-shrink_800/B4EZb827G0GUAk-/0/1747998982911?e=1750896000&amp;v=beta&amp;t=bj-VQI43nEg-bw4YAh8JVxCzVzIxONCAAbyKL_c3v3c </a:t>
            </a:r>
            <a:endParaRPr lang="en-AU" sz="788" dirty="0"/>
          </a:p>
        </p:txBody>
      </p:sp>
    </p:spTree>
    <p:extLst>
      <p:ext uri="{BB962C8B-B14F-4D97-AF65-F5344CB8AC3E}">
        <p14:creationId xmlns:p14="http://schemas.microsoft.com/office/powerpoint/2010/main" val="1691457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87B8-1606-0E52-E9C3-BB599B4DD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CA8A-40C7-2BC0-2D26-9F469FBA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1200151"/>
            <a:ext cx="8182230" cy="763769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700" b="1" dirty="0">
                <a:solidFill>
                  <a:schemeClr val="accent1">
                    <a:lumMod val="75000"/>
                  </a:schemeClr>
                </a:solidFill>
              </a:rPr>
              <a:t>Maintained Visual Studio Code &amp; GitHub </a:t>
            </a:r>
            <a:endParaRPr 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28C5EAA-BCBA-A40E-2CC9-DE0C2C4C3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0" y="2199587"/>
            <a:ext cx="4082019" cy="270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362DAA-6F05-D16B-3C13-4A62B0357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3" y="2199588"/>
            <a:ext cx="4210812" cy="276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18449-21B7-6B64-ED32-9C4BF203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8917BD54-916D-4016-A7BF-4D1CE13E5E08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450"/>
                </a:spcAft>
              </a:pPr>
              <a:t>6/9/2025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D9B8D-6415-3161-E81B-AC9C6BBB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54E0D127-5015-4567-9D0B-D6332F1566F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450"/>
                </a:spcAft>
              </a:pPr>
              <a:t>39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4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Document 2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1A518-7D8C-DAA9-DFBB-7E117051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Role-Based Interaction Flow</a:t>
            </a:r>
          </a:p>
        </p:txBody>
      </p:sp>
      <p:pic>
        <p:nvPicPr>
          <p:cNvPr id="7" name="Picture 6" descr="A diagram of a chatbot&#10;&#10;AI-generated content may be incorrect.">
            <a:extLst>
              <a:ext uri="{FF2B5EF4-FFF2-40B4-BE49-F238E27FC236}">
                <a16:creationId xmlns:a16="http://schemas.microsoft.com/office/drawing/2014/main" id="{D5FC4354-E06F-CDF2-A6F9-72129025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69" y="963471"/>
            <a:ext cx="5601934" cy="4932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8DDB8B-AB1F-B2EB-644A-E3E01593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35312" y="6356350"/>
            <a:ext cx="1917593" cy="36512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450"/>
              </a:spcAft>
            </a:pPr>
            <a:fld id="{87B90730-F9B3-433D-9101-226E41FBE52D}" type="datetime1">
              <a:rPr lang="en-US" smtClean="0"/>
              <a:t>6/9/2025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5FFA8-6406-28F5-7B9E-E7F8124C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Aft>
                <a:spcPts val="450"/>
              </a:spcAft>
            </a:pPr>
            <a:fld id="{54E0D127-5015-4567-9D0B-D6332F1566F2}" type="slidenum">
              <a:rPr lang="en-US"/>
              <a:pPr algn="l" defTabSz="914400">
                <a:spcAft>
                  <a:spcPts val="45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65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590D7-9C04-E493-DB53-CD6FC75E0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83" y="330465"/>
            <a:ext cx="7886700" cy="8609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200" b="1" dirty="0"/>
              <a:t>Accomplishments (Sprint Summary)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D6A35A-02EC-AE0A-7B62-EF01B9794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122981"/>
              </p:ext>
            </p:extLst>
          </p:nvPr>
        </p:nvGraphicFramePr>
        <p:xfrm>
          <a:off x="628650" y="1151468"/>
          <a:ext cx="7886700" cy="5025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27449-CF30-ACD0-6B3A-F12048EC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14DE-7EA3-4602-BBE2-F4CF17F89B58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234DD-87E8-8A00-3C11-833E0A17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46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317" y="1244601"/>
            <a:ext cx="7886700" cy="708554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200" b="1" kern="1200" dirty="0">
                <a:latin typeface="+mj-lt"/>
                <a:ea typeface="+mj-ea"/>
                <a:cs typeface="+mj-cs"/>
              </a:rPr>
              <a:t>Stream Knowledge Application</a:t>
            </a:r>
          </a:p>
        </p:txBody>
      </p:sp>
      <p:graphicFrame>
        <p:nvGraphicFramePr>
          <p:cNvPr id="16" name="TextBox 13">
            <a:extLst>
              <a:ext uri="{FF2B5EF4-FFF2-40B4-BE49-F238E27FC236}">
                <a16:creationId xmlns:a16="http://schemas.microsoft.com/office/drawing/2014/main" id="{4842CC4C-4CEC-2A74-7868-ED9830FA6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793746"/>
              </p:ext>
            </p:extLst>
          </p:nvPr>
        </p:nvGraphicFramePr>
        <p:xfrm>
          <a:off x="628650" y="1244601"/>
          <a:ext cx="7886700" cy="493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0BB8C020-A62E-DA5E-1239-D9DC4BD06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11CA-2A70-42BF-948D-0F52FA774621}" type="datetime1">
              <a:rPr lang="en-US" smtClean="0"/>
              <a:t>6/9/2025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2D5405E-A09D-EEC9-F3A6-B70B5E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936"/>
            <a:ext cx="8229600" cy="685801"/>
          </a:xfrm>
        </p:spPr>
        <p:txBody>
          <a:bodyPr>
            <a:normAutofit/>
          </a:bodyPr>
          <a:lstStyle/>
          <a:p>
            <a:r>
              <a:rPr sz="3200" b="1" dirty="0"/>
              <a:t>Key Learnings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03CE1BD-ABA1-2C98-358E-56B8A3204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878127"/>
              </p:ext>
            </p:extLst>
          </p:nvPr>
        </p:nvGraphicFramePr>
        <p:xfrm>
          <a:off x="1020233" y="1205972"/>
          <a:ext cx="7103534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1A521A-0FCC-8142-5AC9-AC069FDA1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D5D3-01F6-4894-8D98-3F93EB938157}" type="datetime1">
              <a:rPr lang="en-US" smtClean="0"/>
              <a:t>6/9/2025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79C494-58AF-E193-0EBB-01E215AD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8059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</a:rPr>
              <a:t>What I Overcame and What I Learned</a:t>
            </a:r>
            <a:endParaRPr lang="en-AU" sz="3200" b="1" dirty="0">
              <a:solidFill>
                <a:schemeClr val="tx2"/>
              </a:solidFill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303C830-06FF-33B2-BC93-7FA3BB0DFE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59450"/>
              </p:ext>
            </p:extLst>
          </p:nvPr>
        </p:nvGraphicFramePr>
        <p:xfrm>
          <a:off x="628650" y="1490133"/>
          <a:ext cx="7886700" cy="4691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4C7FB1-3B58-3532-E799-59E716E8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F462-0D34-424C-913A-6DFE456C2DD9}" type="datetime1">
              <a:rPr lang="en-US" smtClean="0"/>
              <a:t>6/9/2025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7865F5-78E3-B351-77E5-D8EEC358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C1AD-ED1E-4329-C50A-5295E92C5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72" y="666397"/>
            <a:ext cx="5605629" cy="767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b="1" kern="1200" dirty="0">
                <a:latin typeface="+mj-lt"/>
                <a:ea typeface="+mj-ea"/>
                <a:cs typeface="+mj-cs"/>
              </a:rPr>
              <a:t>Client Feedback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8B730E3-E93B-423E-1AA9-BB4C7F466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1" y="1681653"/>
            <a:ext cx="5033221" cy="39232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57175" indent="-228600" algn="just" defTabSz="91440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Appreciated the team’s exceptional documentation, testing, and overall project execution—well above average compared to other teams.</a:t>
            </a:r>
          </a:p>
          <a:p>
            <a:pPr marL="257175" indent="-228600" algn="just" defTabSz="91440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Praised the clarity and confidence in the final presentation, noting strong collaboration and structured effort.</a:t>
            </a:r>
          </a:p>
          <a:p>
            <a:pPr marL="257175" indent="-228600" algn="just" defTabSz="91440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Rated the project </a:t>
            </a:r>
            <a:r>
              <a:rPr lang="en-US" altLang="en-US" sz="1600" b="1" dirty="0"/>
              <a:t>8 out of 10</a:t>
            </a:r>
            <a:r>
              <a:rPr lang="en-US" altLang="en-US" sz="1600" dirty="0"/>
              <a:t>, reflecting high professionalism and technical competence.</a:t>
            </a:r>
          </a:p>
          <a:p>
            <a:pPr marL="257175" indent="-228600" algn="just" defTabSz="91440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Acknowledged that the team delivered beyond expectations, completing all parts including technical and documentation.</a:t>
            </a:r>
          </a:p>
          <a:p>
            <a:pPr marL="257175" indent="-228600" algn="just" defTabSz="91440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Highlighted that, despite overseeing many similar projects, this level of thoroughness stood out.</a:t>
            </a:r>
          </a:p>
          <a:p>
            <a:pPr marL="257175" indent="-228600" algn="just" defTabSz="91440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Described the final outcome as </a:t>
            </a:r>
            <a:r>
              <a:rPr lang="en-US" altLang="en-US" sz="1600" b="1" dirty="0"/>
              <a:t>“great”</a:t>
            </a:r>
            <a:r>
              <a:rPr lang="en-US" altLang="en-US" sz="1600" dirty="0"/>
              <a:t>, recognizing the quality and dedication shown throughout.</a:t>
            </a:r>
          </a:p>
          <a:p>
            <a:pPr indent="-228600" algn="just" defTabSz="91440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indent="-228600" algn="just" defTabSz="91440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B2812-692B-914B-C091-A0076823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8715" y="64234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450"/>
              </a:spcAft>
            </a:pPr>
            <a:fld id="{6E516EC4-762F-4007-80BF-1F7221C35858}" type="datetime1">
              <a:rPr lang="en-US" sz="92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6/9/2025</a:t>
            </a:fld>
            <a:endParaRPr lang="en-US" sz="9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Graphic 9" descr="Mail Reply">
            <a:extLst>
              <a:ext uri="{FF2B5EF4-FFF2-40B4-BE49-F238E27FC236}">
                <a16:creationId xmlns:a16="http://schemas.microsoft.com/office/drawing/2014/main" id="{D2A94F6C-EA76-D5E8-677B-02117EDA5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4E642-C410-7F71-5965-08867437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6075" y="6415760"/>
            <a:ext cx="759278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450"/>
              </a:spcAft>
            </a:pPr>
            <a:fld id="{54E0D127-5015-4567-9D0B-D6332F1566F2}" type="slidenum">
              <a:rPr lang="en-US" sz="920">
                <a:solidFill>
                  <a:srgbClr val="FFFFFF"/>
                </a:solidFill>
              </a:rPr>
              <a:pPr defTabSz="914400">
                <a:spcAft>
                  <a:spcPts val="450"/>
                </a:spcAft>
              </a:pPr>
              <a:t>44</a:t>
            </a:fld>
            <a:endParaRPr lang="en-US" sz="92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518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en-AU" sz="3200" b="1" dirty="0"/>
              <a:t>Final Deliverables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56C701-E997-B600-F809-CB2EBA5B2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163049"/>
              </p:ext>
            </p:extLst>
          </p:nvPr>
        </p:nvGraphicFramePr>
        <p:xfrm>
          <a:off x="704850" y="1591733"/>
          <a:ext cx="7886700" cy="4140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951EB-3FA3-6B8C-23CE-58455073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7DFA-8C88-4ADD-A04C-D659171E5124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DBAEF-3F6D-28A1-AD3E-A49D5EB5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107A-2447-AAA4-64EF-9C56299FC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8000"/>
            <a:ext cx="8229600" cy="909638"/>
          </a:xfrm>
        </p:spPr>
        <p:txBody>
          <a:bodyPr>
            <a:normAutofit/>
          </a:bodyPr>
          <a:lstStyle/>
          <a:p>
            <a:r>
              <a:rPr lang="en-AU" sz="3200" b="1" dirty="0">
                <a:solidFill>
                  <a:schemeClr val="tx2"/>
                </a:solidFill>
              </a:rPr>
              <a:t>Final Thoughts &amp; Reflections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1C0211-E3C5-C852-1CD0-8A2BDD02BA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994598"/>
              </p:ext>
            </p:extLst>
          </p:nvPr>
        </p:nvGraphicFramePr>
        <p:xfrm>
          <a:off x="1058334" y="1481666"/>
          <a:ext cx="7535333" cy="4305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EE36B-8FC8-061F-E6F2-B491E53E9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48E5-F170-46C9-AEDB-EFF338A19615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A1CCA-5B39-30CA-5281-4801BAEA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72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A442B11-3769-63C3-F494-A100ABE362CA}"/>
              </a:ext>
            </a:extLst>
          </p:cNvPr>
          <p:cNvSpPr txBox="1"/>
          <p:nvPr/>
        </p:nvSpPr>
        <p:spPr>
          <a:xfrm>
            <a:off x="1413934" y="1241905"/>
            <a:ext cx="68241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b="1" dirty="0"/>
              <a:t>🙏 Thank You for Your Time!</a:t>
            </a:r>
          </a:p>
          <a:p>
            <a:pPr algn="ctr"/>
            <a:endParaRPr lang="en-AU" sz="2000" b="1" dirty="0"/>
          </a:p>
          <a:p>
            <a:pPr algn="ctr"/>
            <a:endParaRPr lang="en-AU" sz="2000" b="1" dirty="0"/>
          </a:p>
          <a:p>
            <a:r>
              <a:rPr lang="en-AU" sz="2000" b="1" dirty="0"/>
              <a:t>👤 Presented By: Syeda Tamanna Sheme</a:t>
            </a:r>
          </a:p>
          <a:p>
            <a:r>
              <a:rPr lang="en-AU" sz="2000" b="1" dirty="0"/>
              <a:t>💻 Role: Frontend Developer &amp; QA Tester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pPr algn="r">
              <a:buNone/>
            </a:pPr>
            <a:r>
              <a:rPr lang="en-US" b="1" dirty="0"/>
              <a:t>📨 </a:t>
            </a:r>
            <a:r>
              <a:rPr lang="en-US" b="1" i="1" dirty="0"/>
              <a:t>It was a pleasure working on this project. Feel free to connect!</a:t>
            </a:r>
            <a:endParaRPr lang="en-US" b="1" dirty="0"/>
          </a:p>
          <a:p>
            <a:pPr algn="r"/>
            <a:r>
              <a:rPr lang="en-US" b="1" dirty="0"/>
              <a:t>🔗 LinkedIn</a:t>
            </a:r>
            <a:br>
              <a:rPr lang="en-US" b="1" dirty="0"/>
            </a:br>
            <a:r>
              <a:rPr lang="en-US" b="1" dirty="0"/>
              <a:t>🐙 GitHub</a:t>
            </a:r>
            <a:endParaRPr lang="en-AU" b="1" dirty="0"/>
          </a:p>
        </p:txBody>
      </p:sp>
      <p:pic>
        <p:nvPicPr>
          <p:cNvPr id="14" name="Content Placeholder 5" descr="Microphone against a white background">
            <a:extLst>
              <a:ext uri="{FF2B5EF4-FFF2-40B4-BE49-F238E27FC236}">
                <a16:creationId xmlns:a16="http://schemas.microsoft.com/office/drawing/2014/main" id="{752C5D5A-C6D3-37BE-FD11-8AAF0972E5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6239" r="-1" b="946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7" name="Picture 16" descr="A white robot with a black background&#10;&#10;AI-generated content may be incorrect.">
            <a:extLst>
              <a:ext uri="{FF2B5EF4-FFF2-40B4-BE49-F238E27FC236}">
                <a16:creationId xmlns:a16="http://schemas.microsoft.com/office/drawing/2014/main" id="{66470FC1-96F4-40C2-2288-96D57559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67733"/>
            <a:ext cx="372539" cy="372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0C99005E-15EB-6B18-7A81-424FD76C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6A506-2794-4818-8106-A9168A4E1755}" type="datetime1">
              <a:rPr lang="en-US" smtClean="0"/>
              <a:t>6/9/2025</a:t>
            </a:fld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1B1A0EE-522E-FC38-8851-9F6A4210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What I Built, Tested, and Delivered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2704014"/>
            <a:ext cx="7455989" cy="312465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AU" sz="1800" b="1" dirty="0"/>
              <a:t>Role: </a:t>
            </a:r>
            <a:r>
              <a:rPr lang="en-AU" sz="1800" dirty="0"/>
              <a:t>Frontend Developer &amp; QA Tester.</a:t>
            </a:r>
          </a:p>
          <a:p>
            <a:pPr lvl="1">
              <a:lnSpc>
                <a:spcPct val="90000"/>
              </a:lnSpc>
            </a:pPr>
            <a:r>
              <a:rPr lang="en-US" sz="1800" b="1" dirty="0"/>
              <a:t>Designed &amp; developed</a:t>
            </a:r>
            <a:r>
              <a:rPr lang="en-US" sz="1800" dirty="0"/>
              <a:t> UI components for over </a:t>
            </a:r>
            <a:r>
              <a:rPr lang="en-US" sz="1800" b="1" dirty="0"/>
              <a:t>13 key pages.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/>
              <a:t>Led Testing Initiatives:</a:t>
            </a:r>
            <a:endParaRPr lang="en-US" sz="1800" dirty="0"/>
          </a:p>
          <a:p>
            <a:pPr lvl="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Manual Testing on all pages</a:t>
            </a:r>
          </a:p>
          <a:p>
            <a:pPr lvl="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Automated Testing using </a:t>
            </a:r>
            <a:r>
              <a:rPr lang="en-US" sz="1800" b="1" dirty="0"/>
              <a:t>Jest</a:t>
            </a:r>
            <a:endParaRPr lang="en-US" sz="1800" dirty="0"/>
          </a:p>
          <a:p>
            <a:pPr lvl="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Test planning and execution in </a:t>
            </a:r>
            <a:r>
              <a:rPr lang="en-US" sz="1800" b="1" dirty="0"/>
              <a:t>TestRail</a:t>
            </a:r>
            <a:endParaRPr lang="en-US" sz="1800" dirty="0"/>
          </a:p>
          <a:p>
            <a:pPr lvl="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Issue tracking in </a:t>
            </a:r>
            <a:r>
              <a:rPr lang="en-US" sz="1800" b="1" dirty="0"/>
              <a:t>Jira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AU" sz="1800" b="1" dirty="0"/>
              <a:t>Code &amp; Documentation Management:</a:t>
            </a:r>
            <a:endParaRPr lang="en-AU" sz="1800" dirty="0"/>
          </a:p>
          <a:p>
            <a:pPr lvl="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sz="1800" dirty="0"/>
              <a:t>GitHub for source control &amp; collaboration</a:t>
            </a:r>
          </a:p>
          <a:p>
            <a:pPr lvl="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sz="1800" dirty="0"/>
              <a:t>Confluence for detailed documentation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276B5-8F9B-AD0A-600E-D964B597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B250-DBE2-4D5C-8F0B-3A1EAFF8ABEE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F33F1-D037-E734-8A5B-0BF5AC01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lorful surface&#10;&#10;AI-generated content may be incorrect.">
            <a:extLst>
              <a:ext uri="{FF2B5EF4-FFF2-40B4-BE49-F238E27FC236}">
                <a16:creationId xmlns:a16="http://schemas.microsoft.com/office/drawing/2014/main" id="{80E092C1-84FC-CAF0-C836-D1519F76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r="19091" b="909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3" y="393562"/>
            <a:ext cx="7886700" cy="62944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Tech Stack That Powered My Work</a:t>
            </a:r>
            <a:endParaRPr sz="3200" b="1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107092-88A6-C057-C473-FF98E13C31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565057"/>
              </p:ext>
            </p:extLst>
          </p:nvPr>
        </p:nvGraphicFramePr>
        <p:xfrm>
          <a:off x="364067" y="1143000"/>
          <a:ext cx="8509000" cy="503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8F07-C755-502E-2C88-EE51C3A0C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2ABC-CBCC-47F5-9EA0-8D46C856854B}" type="datetime1">
              <a:rPr lang="en-US" smtClean="0"/>
              <a:t>6/9/2025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EBB05-A72E-E87D-EE2F-18BCAF7D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2C42-54BD-F7F4-1512-52F5297A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11" y="1347270"/>
            <a:ext cx="7886700" cy="67633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UI - Wireframes</a:t>
            </a:r>
          </a:p>
        </p:txBody>
      </p:sp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A9699E9-CF91-1AEE-C31C-6571B8370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3" r="12190" b="-1"/>
          <a:stretch/>
        </p:blipFill>
        <p:spPr>
          <a:xfrm>
            <a:off x="3805166" y="2368712"/>
            <a:ext cx="1691597" cy="2366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58C1BF5-E797-C249-BB30-10221D16B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3" r="15457" b="4"/>
          <a:stretch/>
        </p:blipFill>
        <p:spPr>
          <a:xfrm>
            <a:off x="1977409" y="2368712"/>
            <a:ext cx="1691597" cy="2366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phone number&#10;&#10;AI-generated content may be incorrect.">
            <a:extLst>
              <a:ext uri="{FF2B5EF4-FFF2-40B4-BE49-F238E27FC236}">
                <a16:creationId xmlns:a16="http://schemas.microsoft.com/office/drawing/2014/main" id="{4451A172-878B-8974-EDF8-DA57D4F3B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16558" b="-1"/>
          <a:stretch/>
        </p:blipFill>
        <p:spPr>
          <a:xfrm>
            <a:off x="127633" y="2368712"/>
            <a:ext cx="1713615" cy="2366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EB46D0EE-CDA0-5C91-78B1-8DA2B03AE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r="11166" b="-1"/>
          <a:stretch/>
        </p:blipFill>
        <p:spPr>
          <a:xfrm>
            <a:off x="5579702" y="2368712"/>
            <a:ext cx="1691597" cy="2366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577CBC8-75AD-F8F0-B095-128296CBE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4" r="12582" b="-1"/>
          <a:stretch/>
        </p:blipFill>
        <p:spPr>
          <a:xfrm>
            <a:off x="7324771" y="2368712"/>
            <a:ext cx="1691597" cy="2366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9521806-2645-8FE2-DD05-3DFFC8F6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A4BF7-9A99-4329-8C12-32F319B6E9D3}" type="datetime1">
              <a:rPr lang="en-US" smtClean="0"/>
              <a:t>6/9/2025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C7E71BC-8C1A-994F-7D99-DEC82D19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0D127-5015-4567-9D0B-D6332F1566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2A027-CDFE-49C0-7DCE-3F6AB78D4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52C0-5318-5B42-B2CA-4A9F58AD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1504571"/>
            <a:ext cx="8182230" cy="65472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700" b="1" dirty="0">
                <a:solidFill>
                  <a:schemeClr val="accent4">
                    <a:lumMod val="50000"/>
                  </a:schemeClr>
                </a:solidFill>
              </a:rPr>
              <a:t>UI - Wireframes</a:t>
            </a:r>
          </a:p>
        </p:txBody>
      </p:sp>
      <p:pic>
        <p:nvPicPr>
          <p:cNvPr id="13" name="Picture 12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7ABE1109-B3EE-9178-266A-43E19A96B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69" y="2492128"/>
            <a:ext cx="1836021" cy="2700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93680ABD-66F8-B627-4ED9-A6B6493AD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07" y="2375671"/>
            <a:ext cx="2112774" cy="2700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66E3858F-C6ED-C63F-3BE2-0FD58B612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61" y="2352102"/>
            <a:ext cx="2666280" cy="2700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F5AB90F-A587-467F-3C70-4B1343FBF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B308-4C4A-4BCD-83B5-6FE3CE37AA56}" type="datetime1">
              <a:rPr lang="en-US" smtClean="0"/>
              <a:t>6/9/2025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09A9F74-B938-0B52-1B83-43AA294F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0D127-5015-4567-9D0B-D6332F1566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10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EEB3F-EB3B-EB34-6723-FCFA8C01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239F-ADD9-7B67-9362-E36F6388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357884"/>
            <a:ext cx="8181594" cy="802386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4050" b="1" dirty="0">
                <a:solidFill>
                  <a:schemeClr val="accent4">
                    <a:lumMod val="50000"/>
                  </a:schemeClr>
                </a:solidFill>
              </a:rPr>
              <a:t>UI - Wireframes</a:t>
            </a:r>
          </a:p>
        </p:txBody>
      </p:sp>
      <p:pic>
        <p:nvPicPr>
          <p:cNvPr id="10" name="Picture 9" descr="A screenshot of a notification&#10;&#10;AI-generated content may be incorrect.">
            <a:extLst>
              <a:ext uri="{FF2B5EF4-FFF2-40B4-BE49-F238E27FC236}">
                <a16:creationId xmlns:a16="http://schemas.microsoft.com/office/drawing/2014/main" id="{9E946561-81CD-E8BB-3B41-4351FE3B6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1" y="2894966"/>
            <a:ext cx="2124052" cy="1672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screen&#10;&#10;AI-generated content may be incorrect.">
            <a:extLst>
              <a:ext uri="{FF2B5EF4-FFF2-40B4-BE49-F238E27FC236}">
                <a16:creationId xmlns:a16="http://schemas.microsoft.com/office/drawing/2014/main" id="{079D6F6B-DF19-2E59-C0CE-CC41B2EF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01" y="2594407"/>
            <a:ext cx="2124052" cy="2663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0E6E5A32-2DFC-900D-8AD1-B5BCEF4A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13" y="2572619"/>
            <a:ext cx="2124051" cy="2706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A20CED7F-35AB-1491-94F9-6197E626C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09" y="2572619"/>
            <a:ext cx="1969313" cy="2706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B80E4A5-76EC-DE56-0BB1-FF8D635A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CAA-48CA-4C51-8C65-20498BCE974B}" type="datetime1">
              <a:rPr lang="en-US" smtClean="0"/>
              <a:t>6/9/2025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170762A-F2CB-B9C9-ABCD-194A162F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0D127-5015-4567-9D0B-D6332F1566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5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1607</Words>
  <Application>Microsoft Office PowerPoint</Application>
  <PresentationFormat>On-screen Show (4:3)</PresentationFormat>
  <Paragraphs>310</Paragraphs>
  <Slides>47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Aptos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Project Overview</vt:lpstr>
      <vt:lpstr>Role-Based Interaction Flow</vt:lpstr>
      <vt:lpstr>What I Built, Tested, and Delivered</vt:lpstr>
      <vt:lpstr>Tech Stack That Powered My Work</vt:lpstr>
      <vt:lpstr>UI - Wireframes</vt:lpstr>
      <vt:lpstr>UI - Wireframes</vt:lpstr>
      <vt:lpstr>UI - Wireframes</vt:lpstr>
      <vt:lpstr>Enhanced Wireframes</vt:lpstr>
      <vt:lpstr>Manual Testing</vt:lpstr>
      <vt:lpstr>Introduction To TestRail</vt:lpstr>
      <vt:lpstr>Creating Test Cases</vt:lpstr>
      <vt:lpstr>TestRail Workflow: From Test Case Creation To Execution</vt:lpstr>
      <vt:lpstr>Test Cases</vt:lpstr>
      <vt:lpstr>Test Cases In Test Rail</vt:lpstr>
      <vt:lpstr>Manual Testing In TestRail</vt:lpstr>
      <vt:lpstr>Manual Testing</vt:lpstr>
      <vt:lpstr>Test Case Report</vt:lpstr>
      <vt:lpstr>Automation Integration With Jest</vt:lpstr>
      <vt:lpstr>Jest → TestRail Automation Flow</vt:lpstr>
      <vt:lpstr>testrail.config.js File</vt:lpstr>
      <vt:lpstr>Terminal Output</vt:lpstr>
      <vt:lpstr>Test Case Naming With Case Ids</vt:lpstr>
      <vt:lpstr>Test Run Results</vt:lpstr>
      <vt:lpstr>Test Cases Passed</vt:lpstr>
      <vt:lpstr>Test Case Report</vt:lpstr>
      <vt:lpstr>All Test Runs</vt:lpstr>
      <vt:lpstr>Jira Integration</vt:lpstr>
      <vt:lpstr>Jira Integration</vt:lpstr>
      <vt:lpstr>Jira Connected With Test Rail</vt:lpstr>
      <vt:lpstr>Custom Automation Integration with Jest, TestRail, and Jira</vt:lpstr>
      <vt:lpstr>customJestReporter.js</vt:lpstr>
      <vt:lpstr>Reporting In TestRail</vt:lpstr>
      <vt:lpstr>Test Rail Report</vt:lpstr>
      <vt:lpstr>Jira Connected with Test Rail</vt:lpstr>
      <vt:lpstr>Manual and Automated Testing Workflow </vt:lpstr>
      <vt:lpstr>🚀 Visual Studio Code &amp; GitHub Excellence 🌐</vt:lpstr>
      <vt:lpstr>Maintained Visual Studio Code &amp; GitHub </vt:lpstr>
      <vt:lpstr>Accomplishments (Sprint Summary)</vt:lpstr>
      <vt:lpstr>Stream Knowledge Application</vt:lpstr>
      <vt:lpstr>Key Learnings</vt:lpstr>
      <vt:lpstr>What I Overcame and What I Learned</vt:lpstr>
      <vt:lpstr>Client Feedback</vt:lpstr>
      <vt:lpstr>Final Deliverables</vt:lpstr>
      <vt:lpstr>Final Thoughts &amp; Reflections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Syeda Tamanna SHEME30</cp:lastModifiedBy>
  <cp:revision>54</cp:revision>
  <dcterms:created xsi:type="dcterms:W3CDTF">2013-01-27T09:14:16Z</dcterms:created>
  <dcterms:modified xsi:type="dcterms:W3CDTF">2025-06-09T09:31:16Z</dcterms:modified>
  <cp:category/>
</cp:coreProperties>
</file>